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5"/>
  </p:notesMasterIdLst>
  <p:sldIdLst>
    <p:sldId id="256" r:id="rId2"/>
    <p:sldId id="257" r:id="rId3"/>
    <p:sldId id="258" r:id="rId4"/>
    <p:sldId id="259" r:id="rId5"/>
    <p:sldId id="260" r:id="rId6"/>
    <p:sldId id="261" r:id="rId7"/>
    <p:sldId id="262" r:id="rId8"/>
    <p:sldId id="263" r:id="rId9"/>
    <p:sldId id="267" r:id="rId10"/>
    <p:sldId id="268" r:id="rId11"/>
    <p:sldId id="269" r:id="rId12"/>
    <p:sldId id="265" r:id="rId13"/>
    <p:sldId id="266" r:id="rId14"/>
  </p:sldIdLst>
  <p:sldSz cx="18288000" cy="10287000"/>
  <p:notesSz cx="6858000" cy="9144000"/>
  <p:embeddedFontLst>
    <p:embeddedFont>
      <p:font typeface="Calibri" panose="020F0502020204030204" pitchFamily="34" charset="0"/>
      <p:regular r:id="rId16"/>
      <p:bold r:id="rId17"/>
      <p:italic r:id="rId18"/>
      <p:boldItalic r:id="rId19"/>
    </p:embeddedFont>
    <p:embeddedFont>
      <p:font typeface="Clear Sans Regular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00FF"/>
    <a:srgbClr val="00BAFF"/>
    <a:srgbClr val="883C84"/>
    <a:srgbClr val="461B49"/>
    <a:srgbClr val="963488"/>
    <a:srgbClr val="2831A2"/>
    <a:srgbClr val="2086AA"/>
    <a:srgbClr val="1994B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0303" autoAdjust="0"/>
    <p:restoredTop sz="95332" autoAdjust="0"/>
  </p:normalViewPr>
  <p:slideViewPr>
    <p:cSldViewPr>
      <p:cViewPr varScale="1">
        <p:scale>
          <a:sx n="54" d="100"/>
          <a:sy n="54" d="100"/>
        </p:scale>
        <p:origin x="82" y="13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a:t>
            </a:fld>
            <a:endParaRPr lang="cs-CZ"/>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10</a:t>
            </a:fld>
            <a:endParaRPr lang="cs-CZ"/>
          </a:p>
        </p:txBody>
      </p:sp>
    </p:spTree>
    <p:extLst>
      <p:ext uri="{BB962C8B-B14F-4D97-AF65-F5344CB8AC3E}">
        <p14:creationId xmlns:p14="http://schemas.microsoft.com/office/powerpoint/2010/main" val="25487665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11</a:t>
            </a:fld>
            <a:endParaRPr lang="cs-CZ"/>
          </a:p>
        </p:txBody>
      </p:sp>
    </p:spTree>
    <p:extLst>
      <p:ext uri="{BB962C8B-B14F-4D97-AF65-F5344CB8AC3E}">
        <p14:creationId xmlns:p14="http://schemas.microsoft.com/office/powerpoint/2010/main" val="2909410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12</a:t>
            </a:fld>
            <a:endParaRPr lang="cs-CZ"/>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13</a:t>
            </a:fld>
            <a:endParaRPr lang="cs-CZ"/>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2</a:t>
            </a:fld>
            <a:endParaRPr lang="cs-CZ"/>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3</a:t>
            </a:fld>
            <a:endParaRPr lang="cs-CZ"/>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4</a:t>
            </a:fld>
            <a:endParaRPr lang="cs-CZ"/>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5</a:t>
            </a:fld>
            <a:endParaRPr lang="cs-CZ"/>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6</a:t>
            </a:fld>
            <a:endParaRPr lang="cs-CZ"/>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7</a:t>
            </a:fld>
            <a:endParaRPr lang="cs-CZ"/>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8</a:t>
            </a:fld>
            <a:endParaRPr lang="cs-CZ"/>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27.08.2024</a:t>
            </a:fld>
            <a:endParaRPr lang="cs-CZ"/>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endParaRPr lang="en-US" dirty="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9</a:t>
            </a:fld>
            <a:endParaRPr lang="cs-CZ"/>
          </a:p>
        </p:txBody>
      </p:sp>
    </p:spTree>
    <p:extLst>
      <p:ext uri="{BB962C8B-B14F-4D97-AF65-F5344CB8AC3E}">
        <p14:creationId xmlns:p14="http://schemas.microsoft.com/office/powerpoint/2010/main" val="7847306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2.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8.sv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9.jpeg"/><Relationship Id="rId4" Type="http://schemas.openxmlformats.org/officeDocument/2006/relationships/image" Target="../media/image18.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5.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6.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svg"/><Relationship Id="rId5" Type="http://schemas.openxmlformats.org/officeDocument/2006/relationships/image" Target="../media/image1.png"/><Relationship Id="rId4" Type="http://schemas.openxmlformats.org/officeDocument/2006/relationships/image" Target="../media/image6.svg"/><Relationship Id="rId9"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9.jpeg"/><Relationship Id="rId4" Type="http://schemas.openxmlformats.org/officeDocument/2006/relationships/image" Target="../media/image8.sv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11.png"/><Relationship Id="rId4" Type="http://schemas.openxmlformats.org/officeDocument/2006/relationships/image" Target="../media/image2.sv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8.sv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3.png"/><Relationship Id="rId4" Type="http://schemas.openxmlformats.org/officeDocument/2006/relationships/image" Target="../media/image8.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AutoShape 2"/>
          <p:cNvSpPr/>
          <p:nvPr/>
        </p:nvSpPr>
        <p:spPr>
          <a:xfrm>
            <a:off x="16394731" y="0"/>
            <a:ext cx="1893269" cy="10287000"/>
          </a:xfrm>
          <a:prstGeom prst="rect">
            <a:avLst/>
          </a:prstGeom>
          <a:solidFill>
            <a:srgbClr val="FFFFFF"/>
          </a:solidFill>
        </p:spPr>
      </p:sp>
      <p:grpSp>
        <p:nvGrpSpPr>
          <p:cNvPr id="3" name="Group 3"/>
          <p:cNvGrpSpPr/>
          <p:nvPr/>
        </p:nvGrpSpPr>
        <p:grpSpPr>
          <a:xfrm>
            <a:off x="6545735" y="406153"/>
            <a:ext cx="10042534" cy="9474693"/>
            <a:chOff x="0" y="0"/>
            <a:chExt cx="13390046" cy="12632924"/>
          </a:xfrm>
        </p:grpSpPr>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0"/>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0"/>
              <a:ext cx="3005065" cy="2794710"/>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3279405"/>
              <a:ext cx="3005065" cy="2794710"/>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6558809"/>
              <a:ext cx="3005065" cy="2794710"/>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20" name="Group 20"/>
          <p:cNvGrpSpPr/>
          <p:nvPr/>
        </p:nvGrpSpPr>
        <p:grpSpPr>
          <a:xfrm>
            <a:off x="1104900" y="824285"/>
            <a:ext cx="8750843" cy="8318192"/>
            <a:chOff x="0" y="0"/>
            <a:chExt cx="11667791" cy="11090922"/>
          </a:xfrm>
        </p:grpSpPr>
        <p:grpSp>
          <p:nvGrpSpPr>
            <p:cNvPr id="21" name="Group 21"/>
            <p:cNvGrpSpPr>
              <a:grpSpLocks noChangeAspect="1"/>
            </p:cNvGrpSpPr>
            <p:nvPr/>
          </p:nvGrpSpPr>
          <p:grpSpPr>
            <a:xfrm>
              <a:off x="1931835" y="1354967"/>
              <a:ext cx="9735956" cy="9735956"/>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txBody>
              <a:bodyPr/>
              <a:lstStyle/>
              <a:p>
                <a:endParaRPr lang="en-AU" dirty="0"/>
              </a:p>
            </p:txBody>
          </p:sp>
        </p:grpSp>
        <p:pic>
          <p:nvPicPr>
            <p:cNvPr id="23" name="Picture 23"/>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96140" y="376277"/>
              <a:ext cx="9735956" cy="9756713"/>
            </a:xfrm>
            <a:prstGeom prst="rect">
              <a:avLst/>
            </a:prstGeom>
          </p:spPr>
        </p:pic>
      </p:grpSp>
      <p:sp>
        <p:nvSpPr>
          <p:cNvPr id="24" name="TextBox 24"/>
          <p:cNvSpPr txBox="1"/>
          <p:nvPr/>
        </p:nvSpPr>
        <p:spPr>
          <a:xfrm>
            <a:off x="1104899" y="3305349"/>
            <a:ext cx="8191501" cy="1423467"/>
          </a:xfrm>
          <a:prstGeom prst="rect">
            <a:avLst/>
          </a:prstGeom>
        </p:spPr>
        <p:txBody>
          <a:bodyPr wrap="square" lIns="0" tIns="0" rIns="0" bIns="0" rtlCol="0" anchor="t">
            <a:spAutoFit/>
          </a:bodyPr>
          <a:lstStyle/>
          <a:p>
            <a:pPr algn="ctr">
              <a:lnSpc>
                <a:spcPts val="11059"/>
              </a:lnSpc>
            </a:pPr>
            <a:r>
              <a:rPr lang="en-US" sz="7200" spc="-105" dirty="0" smtClean="0">
                <a:solidFill>
                  <a:srgbClr val="FFFFFF"/>
                </a:solidFill>
                <a:latin typeface="Graphik Regular" panose="020B0503030202060203" pitchFamily="34" charset="0"/>
              </a:rPr>
              <a:t>Social Buzz </a:t>
            </a:r>
            <a:r>
              <a:rPr lang="en-US" sz="7200" spc="-105" dirty="0">
                <a:solidFill>
                  <a:srgbClr val="FFFFFF"/>
                </a:solidFill>
                <a:latin typeface="Graphik Regular" panose="020B0503030202060203" pitchFamily="34" charset="0"/>
              </a:rPr>
              <a:t>I</a:t>
            </a:r>
            <a:r>
              <a:rPr lang="en-US" sz="7200" spc="-105" dirty="0" smtClean="0">
                <a:solidFill>
                  <a:srgbClr val="FFFFFF"/>
                </a:solidFill>
                <a:latin typeface="Graphik Regular" panose="020B0503030202060203" pitchFamily="34" charset="0"/>
              </a:rPr>
              <a:t>nsights</a:t>
            </a:r>
            <a:endParaRPr lang="en-US" sz="10533" spc="-105" dirty="0">
              <a:solidFill>
                <a:srgbClr val="FFFFFF"/>
              </a:solidFill>
              <a:latin typeface="Graphik Regular" panose="020B0503030202060203"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stretch>
            <a:fillRect/>
          </a:stretch>
        </p:blipFill>
        <p:spPr>
          <a:xfrm>
            <a:off x="2915286" y="919286"/>
            <a:ext cx="13848714" cy="7813615"/>
          </a:xfrm>
          <a:prstGeom prst="rect">
            <a:avLst/>
          </a:prstGeom>
        </p:spPr>
      </p:pic>
    </p:spTree>
    <p:extLst>
      <p:ext uri="{BB962C8B-B14F-4D97-AF65-F5344CB8AC3E}">
        <p14:creationId xmlns:p14="http://schemas.microsoft.com/office/powerpoint/2010/main" val="2993913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7" name="Picture 26"/>
          <p:cNvPicPr>
            <a:picLocks noChangeAspect="1"/>
          </p:cNvPicPr>
          <p:nvPr/>
        </p:nvPicPr>
        <p:blipFill rotWithShape="1">
          <a:blip r:embed="rId7">
            <a:extLst>
              <a:ext uri="{28A0092B-C50C-407E-A947-70E740481C1C}">
                <a14:useLocalDpi xmlns:a14="http://schemas.microsoft.com/office/drawing/2010/main" val="0"/>
              </a:ext>
            </a:extLst>
          </a:blip>
          <a:srcRect l="2500" t="18889" r="37084" b="23333"/>
          <a:stretch/>
        </p:blipFill>
        <p:spPr>
          <a:xfrm>
            <a:off x="2610577" y="1055787"/>
            <a:ext cx="14001319" cy="7531744"/>
          </a:xfrm>
          <a:prstGeom prst="rect">
            <a:avLst/>
          </a:prstGeom>
        </p:spPr>
      </p:pic>
    </p:spTree>
    <p:extLst>
      <p:ext uri="{BB962C8B-B14F-4D97-AF65-F5344CB8AC3E}">
        <p14:creationId xmlns:p14="http://schemas.microsoft.com/office/powerpoint/2010/main" val="806129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5003701"/>
            <a:ext cx="942466" cy="279598"/>
          </a:xfrm>
          <a:prstGeom prst="rect">
            <a:avLst/>
          </a:prstGeom>
        </p:spPr>
      </p:pic>
      <p:pic>
        <p:nvPicPr>
          <p:cNvPr id="3" name="Picture 3"/>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2227332"/>
            <a:ext cx="942466" cy="279598"/>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143618" y="7780070"/>
            <a:ext cx="942466" cy="279598"/>
          </a:xfrm>
          <a:prstGeom prst="rect">
            <a:avLst/>
          </a:prstGeom>
        </p:spPr>
      </p:pic>
      <p:pic>
        <p:nvPicPr>
          <p:cNvPr id="5" name="Picture 5"/>
          <p:cNvPicPr>
            <a:picLocks noChangeAspect="1"/>
          </p:cNvPicPr>
          <p:nvPr/>
        </p:nvPicPr>
        <p:blipFill>
          <a:blip r:embed="rId5"/>
          <a:srcRect l="4069" t="1617" r="4069" b="1617"/>
          <a:stretch>
            <a:fillRect/>
          </a:stretch>
        </p:blipFill>
        <p:spPr>
          <a:xfrm>
            <a:off x="5369610" y="1479856"/>
            <a:ext cx="5036754" cy="7963390"/>
          </a:xfrm>
          <a:prstGeom prst="rect">
            <a:avLst/>
          </a:prstGeom>
        </p:spPr>
      </p:pic>
      <p:sp>
        <p:nvSpPr>
          <p:cNvPr id="6" name="TextBox 6"/>
          <p:cNvSpPr txBox="1"/>
          <p:nvPr/>
        </p:nvSpPr>
        <p:spPr>
          <a:xfrm>
            <a:off x="457200" y="4539600"/>
            <a:ext cx="4703553" cy="1231106"/>
          </a:xfrm>
          <a:prstGeom prst="rect">
            <a:avLst/>
          </a:prstGeom>
        </p:spPr>
        <p:txBody>
          <a:bodyPr wrap="square" lIns="0" tIns="0" rIns="0" bIns="0" rtlCol="0" anchor="t">
            <a:spAutoFit/>
          </a:bodyPr>
          <a:lstStyle/>
          <a:p>
            <a:pPr>
              <a:lnSpc>
                <a:spcPts val="9600"/>
              </a:lnSpc>
            </a:pPr>
            <a:r>
              <a:rPr lang="en-US" sz="8000" spc="-80" dirty="0">
                <a:solidFill>
                  <a:srgbClr val="000000"/>
                </a:solidFill>
                <a:latin typeface="Graphik Regular" panose="020B0503030202060203" pitchFamily="34" charset="0"/>
              </a:rPr>
              <a:t>Summary</a:t>
            </a:r>
          </a:p>
        </p:txBody>
      </p:sp>
      <p:grpSp>
        <p:nvGrpSpPr>
          <p:cNvPr id="7" name="Group 7"/>
          <p:cNvGrpSpPr/>
          <p:nvPr/>
        </p:nvGrpSpPr>
        <p:grpSpPr>
          <a:xfrm>
            <a:off x="327032" y="9481425"/>
            <a:ext cx="9711338" cy="2017079"/>
            <a:chOff x="0" y="0"/>
            <a:chExt cx="12948451" cy="2689439"/>
          </a:xfrm>
        </p:grpSpPr>
        <p:pic>
          <p:nvPicPr>
            <p:cNvPr id="8" name="Picture 8"/>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9" name="Picture 9"/>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12" name="Group 12"/>
          <p:cNvGrpSpPr/>
          <p:nvPr/>
        </p:nvGrpSpPr>
        <p:grpSpPr>
          <a:xfrm>
            <a:off x="327032" y="-1179605"/>
            <a:ext cx="9711338" cy="2017079"/>
            <a:chOff x="0" y="0"/>
            <a:chExt cx="12948451" cy="2689439"/>
          </a:xfrm>
        </p:grpSpPr>
        <p:pic>
          <p:nvPicPr>
            <p:cNvPr id="13" name="Picture 13"/>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10056582" y="0"/>
              <a:ext cx="2891870" cy="2689439"/>
            </a:xfrm>
            <a:prstGeom prst="rect">
              <a:avLst/>
            </a:prstGeom>
          </p:spPr>
        </p:pic>
        <p:pic>
          <p:nvPicPr>
            <p:cNvPr id="14" name="Picture 14"/>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6704388" y="0"/>
              <a:ext cx="2891870" cy="2689439"/>
            </a:xfrm>
            <a:prstGeom prst="rect">
              <a:avLst/>
            </a:prstGeom>
          </p:spPr>
        </p:pic>
        <p:pic>
          <p:nvPicPr>
            <p:cNvPr id="15" name="Picture 15"/>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3352194" y="0"/>
              <a:ext cx="2891870" cy="2689439"/>
            </a:xfrm>
            <a:prstGeom prst="rect">
              <a:avLst/>
            </a:prstGeom>
          </p:spPr>
        </p:pic>
        <p:pic>
          <p:nvPicPr>
            <p:cNvPr id="16" name="Picture 16"/>
            <p:cNvPicPr>
              <a:picLocks noChangeAspect="1"/>
            </p:cNvPicPr>
            <p:nvPr/>
          </p:nvPicPr>
          <p:blipFill>
            <a:blip r:embed="rId6"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7"/>
                </a:ext>
              </a:extLst>
            </a:blip>
            <a:srcRect/>
            <a:stretch>
              <a:fillRect/>
            </a:stretch>
          </p:blipFill>
          <p:spPr>
            <a:xfrm>
              <a:off x="0" y="0"/>
              <a:ext cx="2891870" cy="2689439"/>
            </a:xfrm>
            <a:prstGeom prst="rect">
              <a:avLst/>
            </a:prstGeom>
          </p:spPr>
        </p:pic>
      </p:grpSp>
      <p:grpSp>
        <p:nvGrpSpPr>
          <p:cNvPr id="20" name="Group 11">
            <a:extLst>
              <a:ext uri="{FF2B5EF4-FFF2-40B4-BE49-F238E27FC236}">
                <a16:creationId xmlns:a16="http://schemas.microsoft.com/office/drawing/2014/main" id="{C00ABEC5-EF3F-4E3E-827E-EB1F2EF17C0D}"/>
              </a:ext>
            </a:extLst>
          </p:cNvPr>
          <p:cNvGrpSpPr/>
          <p:nvPr/>
        </p:nvGrpSpPr>
        <p:grpSpPr>
          <a:xfrm>
            <a:off x="11581833" y="1580430"/>
            <a:ext cx="5677467" cy="867617"/>
            <a:chOff x="0" y="-47625"/>
            <a:chExt cx="7569956" cy="1156823"/>
          </a:xfrm>
        </p:grpSpPr>
        <p:sp>
          <p:nvSpPr>
            <p:cNvPr id="21" name="TextBox 12">
              <a:extLst>
                <a:ext uri="{FF2B5EF4-FFF2-40B4-BE49-F238E27FC236}">
                  <a16:creationId xmlns:a16="http://schemas.microsoft.com/office/drawing/2014/main" id="{19A1BE45-8301-44C6-A0D0-F8FDA800622F}"/>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2" name="TextBox 13">
              <a:extLst>
                <a:ext uri="{FF2B5EF4-FFF2-40B4-BE49-F238E27FC236}">
                  <a16:creationId xmlns:a16="http://schemas.microsoft.com/office/drawing/2014/main" id="{3DAE5247-0244-4123-A713-8D8809E80C70}"/>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grpSp>
        <p:nvGrpSpPr>
          <p:cNvPr id="23" name="Group 14">
            <a:extLst>
              <a:ext uri="{FF2B5EF4-FFF2-40B4-BE49-F238E27FC236}">
                <a16:creationId xmlns:a16="http://schemas.microsoft.com/office/drawing/2014/main" id="{F49CBA38-C879-499F-B0F5-691188949921}"/>
              </a:ext>
            </a:extLst>
          </p:cNvPr>
          <p:cNvGrpSpPr/>
          <p:nvPr/>
        </p:nvGrpSpPr>
        <p:grpSpPr>
          <a:xfrm>
            <a:off x="11581833" y="6964868"/>
            <a:ext cx="5677467" cy="867617"/>
            <a:chOff x="0" y="-47625"/>
            <a:chExt cx="7569956" cy="1156823"/>
          </a:xfrm>
        </p:grpSpPr>
        <p:sp>
          <p:nvSpPr>
            <p:cNvPr id="24" name="TextBox 15">
              <a:extLst>
                <a:ext uri="{FF2B5EF4-FFF2-40B4-BE49-F238E27FC236}">
                  <a16:creationId xmlns:a16="http://schemas.microsoft.com/office/drawing/2014/main" id="{3A90234A-916B-4C29-ACF1-11F97E8C2563}"/>
                </a:ext>
              </a:extLst>
            </p:cNvPr>
            <p:cNvSpPr txBox="1"/>
            <p:nvPr/>
          </p:nvSpPr>
          <p:spPr>
            <a:xfrm>
              <a:off x="0" y="691990"/>
              <a:ext cx="7569956" cy="417208"/>
            </a:xfrm>
            <a:prstGeom prst="rect">
              <a:avLst/>
            </a:prstGeom>
          </p:spPr>
          <p:txBody>
            <a:bodyPr lIns="0" tIns="0" rIns="0" bIns="0" rtlCol="0" anchor="t">
              <a:spAutoFit/>
            </a:bodyPr>
            <a:lstStyle/>
            <a:p>
              <a:pPr>
                <a:lnSpc>
                  <a:spcPts val="2660"/>
                </a:lnSpc>
              </a:pPr>
              <a:endParaRPr lang="en-US" sz="1900" spc="-19" dirty="0">
                <a:solidFill>
                  <a:srgbClr val="000000"/>
                </a:solidFill>
                <a:latin typeface="Graphik Regular" panose="020B0503030202060203" pitchFamily="34" charset="0"/>
              </a:endParaRPr>
            </a:p>
          </p:txBody>
        </p:sp>
        <p:sp>
          <p:nvSpPr>
            <p:cNvPr id="25" name="TextBox 16">
              <a:extLst>
                <a:ext uri="{FF2B5EF4-FFF2-40B4-BE49-F238E27FC236}">
                  <a16:creationId xmlns:a16="http://schemas.microsoft.com/office/drawing/2014/main" id="{E1CF9388-A25B-45EF-AAD4-73FE2BA72053}"/>
                </a:ext>
              </a:extLst>
            </p:cNvPr>
            <p:cNvSpPr txBox="1"/>
            <p:nvPr/>
          </p:nvSpPr>
          <p:spPr>
            <a:xfrm>
              <a:off x="0" y="-47625"/>
              <a:ext cx="7569956" cy="451705"/>
            </a:xfrm>
            <a:prstGeom prst="rect">
              <a:avLst/>
            </a:prstGeom>
          </p:spPr>
          <p:txBody>
            <a:bodyPr lIns="0" tIns="0" rIns="0" bIns="0" rtlCol="0" anchor="t">
              <a:spAutoFit/>
            </a:bodyPr>
            <a:lstStyle/>
            <a:p>
              <a:pPr>
                <a:lnSpc>
                  <a:spcPts val="2940"/>
                </a:lnSpc>
              </a:pPr>
              <a:endParaRPr lang="en-US" sz="2100" spc="-21" dirty="0">
                <a:solidFill>
                  <a:srgbClr val="000000"/>
                </a:solidFill>
                <a:latin typeface="Graphik Regular" panose="020B0503030202060203" pitchFamily="34" charset="0"/>
              </a:endParaRPr>
            </a:p>
          </p:txBody>
        </p:sp>
      </p:grpSp>
      <p:sp>
        <p:nvSpPr>
          <p:cNvPr id="17" name="Rectangle 16"/>
          <p:cNvSpPr/>
          <p:nvPr/>
        </p:nvSpPr>
        <p:spPr>
          <a:xfrm>
            <a:off x="10972800" y="1749819"/>
            <a:ext cx="6629400" cy="1074361"/>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Animal, Science, Health Eating, </a:t>
            </a:r>
            <a:r>
              <a:rPr lang="en-US" dirty="0"/>
              <a:t>T</a:t>
            </a:r>
            <a:r>
              <a:rPr lang="en-US" dirty="0" smtClean="0"/>
              <a:t>echnology, Food are the most scored Category Among  Users</a:t>
            </a:r>
            <a:endParaRPr lang="en-IN" dirty="0"/>
          </a:p>
        </p:txBody>
      </p:sp>
      <p:sp>
        <p:nvSpPr>
          <p:cNvPr id="26" name="Rectangle 25"/>
          <p:cNvSpPr/>
          <p:nvPr/>
        </p:nvSpPr>
        <p:spPr>
          <a:xfrm>
            <a:off x="10972800" y="4539600"/>
            <a:ext cx="6629400" cy="1231106"/>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of the User Have reacted to the post in a positive way followed by Neutral and negative comments so users are spreading love in the social buzz content means people are happy and enjoying the content </a:t>
            </a:r>
            <a:endParaRPr lang="en-IN" dirty="0"/>
          </a:p>
        </p:txBody>
      </p:sp>
      <p:sp>
        <p:nvSpPr>
          <p:cNvPr id="27" name="Rectangle 26"/>
          <p:cNvSpPr/>
          <p:nvPr/>
        </p:nvSpPr>
        <p:spPr>
          <a:xfrm>
            <a:off x="10972800" y="7295304"/>
            <a:ext cx="6629400" cy="1074361"/>
          </a:xfrm>
          <a:prstGeom prst="rect">
            <a:avLst/>
          </a:prstGeom>
          <a:solidFill>
            <a:srgbClr val="A10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Most of the photos are related to animals, most of the videos are related to dogs most of the  gifs are related to cooking and most of the audios are related to technology </a:t>
            </a:r>
            <a:endParaRPr lang="en-I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sp>
        <p:nvSpPr>
          <p:cNvPr id="2" name="TextBox 2"/>
          <p:cNvSpPr txBox="1"/>
          <p:nvPr/>
        </p:nvSpPr>
        <p:spPr>
          <a:xfrm>
            <a:off x="5421913" y="5552246"/>
            <a:ext cx="5385738" cy="412292"/>
          </a:xfrm>
          <a:prstGeom prst="rect">
            <a:avLst/>
          </a:prstGeom>
        </p:spPr>
        <p:txBody>
          <a:bodyPr lIns="0" tIns="0" rIns="0" bIns="0" rtlCol="0" anchor="t">
            <a:spAutoFit/>
          </a:bodyPr>
          <a:lstStyle/>
          <a:p>
            <a:pPr>
              <a:lnSpc>
                <a:spcPts val="3640"/>
              </a:lnSpc>
            </a:pPr>
            <a:r>
              <a:rPr lang="en-US" sz="2600" spc="-26" dirty="0">
                <a:solidFill>
                  <a:srgbClr val="FFFFFF"/>
                </a:solidFill>
                <a:latin typeface="Graphik Regular" panose="020B0503030202060203" pitchFamily="34" charset="0"/>
              </a:rPr>
              <a:t>ANY QUESTIONS?</a:t>
            </a:r>
          </a:p>
        </p:txBody>
      </p:sp>
      <p:grpSp>
        <p:nvGrpSpPr>
          <p:cNvPr id="3" name="Group 3"/>
          <p:cNvGrpSpPr/>
          <p:nvPr/>
        </p:nvGrpSpPr>
        <p:grpSpPr>
          <a:xfrm>
            <a:off x="728428" y="3599225"/>
            <a:ext cx="3546595" cy="3371248"/>
            <a:chOff x="0" y="0"/>
            <a:chExt cx="4728794" cy="4494997"/>
          </a:xfrm>
        </p:grpSpPr>
        <p:grpSp>
          <p:nvGrpSpPr>
            <p:cNvPr id="4" name="Group 4"/>
            <p:cNvGrpSpPr>
              <a:grpSpLocks noChangeAspect="1"/>
            </p:cNvGrpSpPr>
            <p:nvPr/>
          </p:nvGrpSpPr>
          <p:grpSpPr>
            <a:xfrm>
              <a:off x="782946" y="549149"/>
              <a:ext cx="3945848" cy="3945848"/>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chemeClr val="bg1"/>
              </a:solidFill>
            </p:spPr>
          </p:sp>
        </p:grpSp>
        <p:pic>
          <p:nvPicPr>
            <p:cNvPr id="6" name="Picture 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rot="-5115457">
              <a:off x="160550" y="152500"/>
              <a:ext cx="3945848" cy="3954260"/>
            </a:xfrm>
            <a:prstGeom prst="rect">
              <a:avLst/>
            </a:prstGeom>
          </p:spPr>
        </p:pic>
      </p:grpSp>
      <p:sp>
        <p:nvSpPr>
          <p:cNvPr id="7" name="TextBox 7"/>
          <p:cNvSpPr txBox="1"/>
          <p:nvPr/>
        </p:nvSpPr>
        <p:spPr>
          <a:xfrm>
            <a:off x="4669076" y="4178375"/>
            <a:ext cx="5729829"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Thank you!</a:t>
            </a:r>
          </a:p>
        </p:txBody>
      </p:sp>
      <p:grpSp>
        <p:nvGrpSpPr>
          <p:cNvPr id="8" name="Group 8"/>
          <p:cNvGrpSpPr/>
          <p:nvPr/>
        </p:nvGrpSpPr>
        <p:grpSpPr>
          <a:xfrm>
            <a:off x="517113" y="-1140306"/>
            <a:ext cx="17253775" cy="2017079"/>
            <a:chOff x="0" y="0"/>
            <a:chExt cx="23005033" cy="2689439"/>
          </a:xfrm>
        </p:grpSpPr>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13" name="Picture 1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4" name="Picture 14"/>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5" name="Picture 15"/>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grpSp>
        <p:nvGrpSpPr>
          <p:cNvPr id="16" name="Group 16"/>
          <p:cNvGrpSpPr/>
          <p:nvPr/>
        </p:nvGrpSpPr>
        <p:grpSpPr>
          <a:xfrm>
            <a:off x="517113" y="9394369"/>
            <a:ext cx="17253775" cy="2017079"/>
            <a:chOff x="0" y="0"/>
            <a:chExt cx="23005033" cy="2689439"/>
          </a:xfrm>
        </p:grpSpPr>
        <p:pic>
          <p:nvPicPr>
            <p:cNvPr id="17" name="Picture 17"/>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22" name="Picture 22"/>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23" name="Picture 23"/>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21591" y="3285301"/>
            <a:ext cx="8673443" cy="3762839"/>
            <a:chOff x="0" y="0"/>
            <a:chExt cx="11564591" cy="5017118"/>
          </a:xfrm>
        </p:grpSpPr>
        <p:sp>
          <p:nvSpPr>
            <p:cNvPr id="3" name="TextBox 3"/>
            <p:cNvSpPr txBox="1"/>
            <p:nvPr/>
          </p:nvSpPr>
          <p:spPr>
            <a:xfrm>
              <a:off x="0" y="0"/>
              <a:ext cx="11564591" cy="1641474"/>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Today's agenda</a:t>
              </a:r>
            </a:p>
          </p:txBody>
        </p:sp>
        <p:sp>
          <p:nvSpPr>
            <p:cNvPr id="4" name="TextBox 4"/>
            <p:cNvSpPr txBox="1"/>
            <p:nvPr/>
          </p:nvSpPr>
          <p:spPr>
            <a:xfrm>
              <a:off x="0" y="2298167"/>
              <a:ext cx="11564591" cy="2718951"/>
            </a:xfrm>
            <a:prstGeom prst="rect">
              <a:avLst/>
            </a:prstGeom>
          </p:spPr>
          <p:txBody>
            <a:bodyPr lIns="0" tIns="0" rIns="0" bIns="0" rtlCol="0" anchor="t">
              <a:spAutoFit/>
            </a:bodyPr>
            <a:lstStyle/>
            <a:p>
              <a:pPr>
                <a:lnSpc>
                  <a:spcPts val="2660"/>
                </a:lnSpc>
              </a:pPr>
              <a:r>
                <a:rPr lang="en-US" sz="1900" spc="-19" dirty="0">
                  <a:solidFill>
                    <a:srgbClr val="000000"/>
                  </a:solidFill>
                  <a:latin typeface="Graphik Regular" panose="020B0503030202060203" pitchFamily="34" charset="0"/>
                </a:rPr>
                <a:t>Project recap</a:t>
              </a:r>
            </a:p>
            <a:p>
              <a:pPr>
                <a:lnSpc>
                  <a:spcPts val="2660"/>
                </a:lnSpc>
              </a:pPr>
              <a:r>
                <a:rPr lang="en-US" sz="1900" spc="-19" dirty="0">
                  <a:solidFill>
                    <a:srgbClr val="000000"/>
                  </a:solidFill>
                  <a:latin typeface="Graphik Regular" panose="020B0503030202060203" pitchFamily="34" charset="0"/>
                </a:rPr>
                <a:t>Problem</a:t>
              </a:r>
            </a:p>
            <a:p>
              <a:pPr>
                <a:lnSpc>
                  <a:spcPts val="2660"/>
                </a:lnSpc>
              </a:pPr>
              <a:r>
                <a:rPr lang="en-US" sz="1900" spc="-19" dirty="0">
                  <a:solidFill>
                    <a:srgbClr val="000000"/>
                  </a:solidFill>
                  <a:latin typeface="Graphik Regular" panose="020B0503030202060203" pitchFamily="34" charset="0"/>
                </a:rPr>
                <a:t>The Analytics team</a:t>
              </a:r>
            </a:p>
            <a:p>
              <a:pPr>
                <a:lnSpc>
                  <a:spcPts val="2660"/>
                </a:lnSpc>
              </a:pPr>
              <a:r>
                <a:rPr lang="en-US" sz="1900" spc="-19" dirty="0">
                  <a:solidFill>
                    <a:srgbClr val="000000"/>
                  </a:solidFill>
                  <a:latin typeface="Graphik Regular" panose="020B0503030202060203" pitchFamily="34" charset="0"/>
                </a:rPr>
                <a:t>Process</a:t>
              </a:r>
            </a:p>
            <a:p>
              <a:pPr>
                <a:lnSpc>
                  <a:spcPts val="2660"/>
                </a:lnSpc>
              </a:pPr>
              <a:r>
                <a:rPr lang="en-US" sz="1900" spc="-19" dirty="0">
                  <a:solidFill>
                    <a:srgbClr val="000000"/>
                  </a:solidFill>
                  <a:latin typeface="Graphik Regular" panose="020B0503030202060203" pitchFamily="34" charset="0"/>
                </a:rPr>
                <a:t>Insights</a:t>
              </a:r>
            </a:p>
            <a:p>
              <a:pPr>
                <a:lnSpc>
                  <a:spcPts val="2660"/>
                </a:lnSpc>
              </a:pPr>
              <a:r>
                <a:rPr lang="en-US" sz="1900" spc="-19" dirty="0">
                  <a:solidFill>
                    <a:srgbClr val="000000"/>
                  </a:solidFill>
                  <a:latin typeface="Graphik Regular" panose="020B0503030202060203" pitchFamily="34" charset="0"/>
                </a:rPr>
                <a:t>Summary</a:t>
              </a:r>
            </a:p>
          </p:txBody>
        </p:sp>
      </p:grpSp>
      <p:grpSp>
        <p:nvGrpSpPr>
          <p:cNvPr id="5" name="Group 5"/>
          <p:cNvGrpSpPr/>
          <p:nvPr/>
        </p:nvGrpSpPr>
        <p:grpSpPr>
          <a:xfrm>
            <a:off x="15307242" y="-1685151"/>
            <a:ext cx="3545508" cy="3370302"/>
            <a:chOff x="0" y="0"/>
            <a:chExt cx="4727344" cy="4493736"/>
          </a:xfrm>
        </p:grpSpPr>
        <p:grpSp>
          <p:nvGrpSpPr>
            <p:cNvPr id="6" name="Group 6"/>
            <p:cNvGrpSpPr>
              <a:grpSpLocks noChangeAspect="1"/>
            </p:cNvGrpSpPr>
            <p:nvPr/>
          </p:nvGrpSpPr>
          <p:grpSpPr>
            <a:xfrm>
              <a:off x="644072" y="410464"/>
              <a:ext cx="4083272" cy="4083272"/>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8" name="Picture 8"/>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9" name="Group 9"/>
          <p:cNvGrpSpPr/>
          <p:nvPr/>
        </p:nvGrpSpPr>
        <p:grpSpPr>
          <a:xfrm>
            <a:off x="13610070" y="3458349"/>
            <a:ext cx="3545508" cy="3370302"/>
            <a:chOff x="0" y="0"/>
            <a:chExt cx="4727344" cy="4493736"/>
          </a:xfrm>
        </p:grpSpPr>
        <p:grpSp>
          <p:nvGrpSpPr>
            <p:cNvPr id="10" name="Group 10"/>
            <p:cNvGrpSpPr>
              <a:grpSpLocks noChangeAspect="1"/>
            </p:cNvGrpSpPr>
            <p:nvPr/>
          </p:nvGrpSpPr>
          <p:grpSpPr>
            <a:xfrm>
              <a:off x="644072" y="410464"/>
              <a:ext cx="4083272" cy="4083272"/>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2" name="Picture 12"/>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3" name="Group 13"/>
          <p:cNvGrpSpPr/>
          <p:nvPr/>
        </p:nvGrpSpPr>
        <p:grpSpPr>
          <a:xfrm>
            <a:off x="11912898" y="8601849"/>
            <a:ext cx="3545508" cy="3370302"/>
            <a:chOff x="0" y="0"/>
            <a:chExt cx="4727344" cy="4493736"/>
          </a:xfrm>
        </p:grpSpPr>
        <p:grpSp>
          <p:nvGrpSpPr>
            <p:cNvPr id="14" name="Group 14"/>
            <p:cNvGrpSpPr>
              <a:grpSpLocks noChangeAspect="1"/>
            </p:cNvGrpSpPr>
            <p:nvPr/>
          </p:nvGrpSpPr>
          <p:grpSpPr>
            <a:xfrm>
              <a:off x="644072" y="410464"/>
              <a:ext cx="4083272" cy="408327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6" name="Picture 16"/>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grpSp>
        <p:nvGrpSpPr>
          <p:cNvPr id="17" name="Group 17"/>
          <p:cNvGrpSpPr/>
          <p:nvPr/>
        </p:nvGrpSpPr>
        <p:grpSpPr>
          <a:xfrm>
            <a:off x="-927557" y="406153"/>
            <a:ext cx="2253799" cy="9474693"/>
            <a:chOff x="0" y="0"/>
            <a:chExt cx="3005065" cy="12632924"/>
          </a:xfrm>
        </p:grpSpPr>
        <p:pic>
          <p:nvPicPr>
            <p:cNvPr id="18" name="Picture 1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19" name="Picture 1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20" name="Picture 2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21" name="Picture 2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517113" y="584601"/>
            <a:ext cx="17253775" cy="9117799"/>
            <a:chOff x="0" y="0"/>
            <a:chExt cx="23005033" cy="12157065"/>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3155875"/>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6311751"/>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9467626"/>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3155875"/>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6311751"/>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9467626"/>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3155875"/>
              <a:ext cx="2891870" cy="2689439"/>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6311751"/>
              <a:ext cx="2891870" cy="2689439"/>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9467626"/>
              <a:ext cx="2891870" cy="2689439"/>
            </a:xfrm>
            <a:prstGeom prst="rect">
              <a:avLst/>
            </a:prstGeom>
          </p:spPr>
        </p:pic>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3155875"/>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6311751"/>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9467626"/>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3155875"/>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6311751"/>
              <a:ext cx="2891870" cy="2689439"/>
            </a:xfrm>
            <a:prstGeom prst="rect">
              <a:avLst/>
            </a:prstGeom>
          </p:spPr>
        </p:pic>
        <p:pic>
          <p:nvPicPr>
            <p:cNvPr id="22" name="Picture 2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9467626"/>
              <a:ext cx="2891870" cy="2689439"/>
            </a:xfrm>
            <a:prstGeom prst="rect">
              <a:avLst/>
            </a:prstGeom>
          </p:spPr>
        </p:pic>
        <p:pic>
          <p:nvPicPr>
            <p:cNvPr id="23" name="Picture 2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4" name="Picture 2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3155875"/>
              <a:ext cx="2891870" cy="2689439"/>
            </a:xfrm>
            <a:prstGeom prst="rect">
              <a:avLst/>
            </a:prstGeom>
          </p:spPr>
        </p:pic>
        <p:pic>
          <p:nvPicPr>
            <p:cNvPr id="25" name="Picture 2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6311751"/>
              <a:ext cx="2891870" cy="2689439"/>
            </a:xfrm>
            <a:prstGeom prst="rect">
              <a:avLst/>
            </a:prstGeom>
          </p:spPr>
        </p:pic>
        <p:pic>
          <p:nvPicPr>
            <p:cNvPr id="26" name="Picture 2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9467626"/>
              <a:ext cx="2891870" cy="2689439"/>
            </a:xfrm>
            <a:prstGeom prst="rect">
              <a:avLst/>
            </a:prstGeom>
          </p:spPr>
        </p:pic>
        <p:pic>
          <p:nvPicPr>
            <p:cNvPr id="27" name="Picture 2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pic>
          <p:nvPicPr>
            <p:cNvPr id="28" name="Picture 2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155875"/>
              <a:ext cx="2891870" cy="2689439"/>
            </a:xfrm>
            <a:prstGeom prst="rect">
              <a:avLst/>
            </a:prstGeom>
          </p:spPr>
        </p:pic>
        <p:pic>
          <p:nvPicPr>
            <p:cNvPr id="29" name="Picture 2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311751"/>
              <a:ext cx="2891870" cy="2689439"/>
            </a:xfrm>
            <a:prstGeom prst="rect">
              <a:avLst/>
            </a:prstGeom>
          </p:spPr>
        </p:pic>
        <p:pic>
          <p:nvPicPr>
            <p:cNvPr id="30" name="Picture 3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467626"/>
              <a:ext cx="2891870" cy="2689439"/>
            </a:xfrm>
            <a:prstGeom prst="rect">
              <a:avLst/>
            </a:prstGeom>
          </p:spPr>
        </p:pic>
      </p:grpSp>
      <p:sp>
        <p:nvSpPr>
          <p:cNvPr id="31" name="AutoShape 31"/>
          <p:cNvSpPr/>
          <p:nvPr/>
        </p:nvSpPr>
        <p:spPr>
          <a:xfrm>
            <a:off x="5029200" y="1909667"/>
            <a:ext cx="11259979" cy="6371749"/>
          </a:xfrm>
          <a:prstGeom prst="rect">
            <a:avLst/>
          </a:prstGeom>
          <a:solidFill>
            <a:schemeClr val="bg1"/>
          </a:solidFill>
        </p:spPr>
        <p:txBody>
          <a:bodyPr/>
          <a:lstStyle/>
          <a:p>
            <a:pPr marL="285750" indent="-285750">
              <a:buFont typeface="Courier New" panose="02070309020205020404" pitchFamily="49" charset="0"/>
              <a:buChar char="o"/>
            </a:pPr>
            <a:r>
              <a:rPr lang="en-US" dirty="0" smtClean="0"/>
              <a:t>                                                          </a:t>
            </a:r>
            <a:endParaRPr lang="en-US" dirty="0" smtClean="0"/>
          </a:p>
          <a:p>
            <a:pPr marL="285750" indent="-285750">
              <a:buFont typeface="Courier New" panose="02070309020205020404" pitchFamily="49" charset="0"/>
              <a:buChar char="o"/>
            </a:pPr>
            <a:r>
              <a:rPr lang="en-US" dirty="0" smtClean="0"/>
              <a:t>                                                  </a:t>
            </a:r>
            <a:r>
              <a:rPr lang="en-US" sz="2400" dirty="0" smtClean="0"/>
              <a:t>Our Client Social Buzz is a big social media conglomerate company</a:t>
            </a:r>
          </a:p>
          <a:p>
            <a:pPr marL="285750" indent="-285750">
              <a:buFont typeface="Courier New" panose="02070309020205020404" pitchFamily="49" charset="0"/>
              <a:buChar char="o"/>
            </a:pPr>
            <a:r>
              <a:rPr lang="en-US" sz="2400" dirty="0"/>
              <a:t> </a:t>
            </a:r>
            <a:r>
              <a:rPr lang="en-US" sz="2400" dirty="0" smtClean="0"/>
              <a:t>                                      wants to oversee their scaling process effectively thus they are      </a:t>
            </a:r>
          </a:p>
          <a:p>
            <a:pPr marL="285750" indent="-285750">
              <a:buFont typeface="Courier New" panose="02070309020205020404" pitchFamily="49" charset="0"/>
              <a:buChar char="o"/>
            </a:pPr>
            <a:r>
              <a:rPr lang="en-US" sz="2400" dirty="0"/>
              <a:t> </a:t>
            </a:r>
            <a:r>
              <a:rPr lang="en-US" sz="2400" dirty="0" smtClean="0"/>
              <a:t>                                       expecting the following:</a:t>
            </a:r>
          </a:p>
          <a:p>
            <a:r>
              <a:rPr lang="en-US" sz="2400" dirty="0"/>
              <a:t> </a:t>
            </a:r>
          </a:p>
          <a:p>
            <a:r>
              <a:rPr lang="en-US" sz="2400" dirty="0" smtClean="0"/>
              <a:t>                                                    1.Audit for Big Data Practices</a:t>
            </a:r>
          </a:p>
          <a:p>
            <a:r>
              <a:rPr lang="en-US" sz="2400" dirty="0"/>
              <a:t> </a:t>
            </a:r>
            <a:r>
              <a:rPr lang="en-US" sz="2400" dirty="0" smtClean="0"/>
              <a:t>                                                   2.Recommendations for IPO</a:t>
            </a:r>
          </a:p>
          <a:p>
            <a:r>
              <a:rPr lang="en-US" sz="2400" dirty="0"/>
              <a:t> </a:t>
            </a:r>
            <a:r>
              <a:rPr lang="en-US" sz="2400" dirty="0" smtClean="0"/>
              <a:t>                                                   3.Analaysis for their content categories</a:t>
            </a:r>
          </a:p>
          <a:p>
            <a:endParaRPr lang="en-US" sz="2400" dirty="0"/>
          </a:p>
          <a:p>
            <a:r>
              <a:rPr lang="en-US" sz="2400" dirty="0" smtClean="0"/>
              <a:t>                                                 So we as an analytics team focused on their companies data</a:t>
            </a:r>
          </a:p>
          <a:p>
            <a:r>
              <a:rPr lang="en-US" sz="2400" dirty="0"/>
              <a:t> </a:t>
            </a:r>
            <a:r>
              <a:rPr lang="en-US" sz="2400" dirty="0" smtClean="0"/>
              <a:t>                                                and from the data we are providing the valuable insights.</a:t>
            </a:r>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endParaRPr lang="en-US" sz="2400" dirty="0" smtClean="0"/>
          </a:p>
          <a:p>
            <a:pPr marL="285750" indent="-285750">
              <a:buFont typeface="Courier New" panose="02070309020205020404" pitchFamily="49" charset="0"/>
              <a:buChar char="o"/>
            </a:pPr>
            <a:endParaRPr lang="en-US" sz="2400" dirty="0"/>
          </a:p>
          <a:p>
            <a:pPr marL="285750" indent="-285750">
              <a:buFont typeface="Courier New" panose="02070309020205020404" pitchFamily="49" charset="0"/>
              <a:buChar char="o"/>
            </a:pPr>
            <a:r>
              <a:rPr lang="en-US" sz="2400" dirty="0" smtClean="0"/>
              <a:t>                                                        </a:t>
            </a:r>
          </a:p>
          <a:p>
            <a:pPr marL="285750" indent="-285750">
              <a:buFont typeface="Courier New" panose="02070309020205020404" pitchFamily="49" charset="0"/>
              <a:buChar char="o"/>
            </a:pPr>
            <a:r>
              <a:rPr lang="en-US" sz="2400" dirty="0" smtClean="0"/>
              <a:t>                                    </a:t>
            </a:r>
            <a:endParaRPr lang="en-IN" dirty="0"/>
          </a:p>
        </p:txBody>
      </p:sp>
      <p:pic>
        <p:nvPicPr>
          <p:cNvPr id="32" name="Picture 32"/>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10799999">
            <a:off x="1905001" y="1932974"/>
            <a:ext cx="6453903" cy="6467663"/>
          </a:xfrm>
          <a:prstGeom prst="rect">
            <a:avLst/>
          </a:prstGeom>
        </p:spPr>
      </p:pic>
      <p:sp>
        <p:nvSpPr>
          <p:cNvPr id="33" name="TextBox 33"/>
          <p:cNvSpPr txBox="1"/>
          <p:nvPr/>
        </p:nvSpPr>
        <p:spPr>
          <a:xfrm>
            <a:off x="2969013" y="3935700"/>
            <a:ext cx="4481973" cy="2462213"/>
          </a:xfrm>
          <a:prstGeom prst="rect">
            <a:avLst/>
          </a:prstGeom>
        </p:spPr>
        <p:txBody>
          <a:bodyPr lIns="0" tIns="0" rIns="0" bIns="0" rtlCol="0" anchor="t">
            <a:spAutoFit/>
          </a:bodyPr>
          <a:lstStyle/>
          <a:p>
            <a:pPr algn="ctr">
              <a:lnSpc>
                <a:spcPts val="9600"/>
              </a:lnSpc>
            </a:pPr>
            <a:r>
              <a:rPr lang="en-US" sz="8000" spc="-80" dirty="0">
                <a:solidFill>
                  <a:srgbClr val="FFFFFF"/>
                </a:solidFill>
                <a:latin typeface="Graphik Regular" panose="020B0503030202060203" pitchFamily="34" charset="0"/>
              </a:rPr>
              <a:t>Project Recap</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144000" y="8195696"/>
            <a:ext cx="3545508" cy="3370302"/>
            <a:chOff x="0" y="0"/>
            <a:chExt cx="4727344" cy="4493736"/>
          </a:xfrm>
        </p:grpSpPr>
        <p:grpSp>
          <p:nvGrpSpPr>
            <p:cNvPr id="3" name="Group 3"/>
            <p:cNvGrpSpPr>
              <a:grpSpLocks noChangeAspect="1"/>
            </p:cNvGrpSpPr>
            <p:nvPr/>
          </p:nvGrpSpPr>
          <p:grpSpPr>
            <a:xfrm>
              <a:off x="644072" y="410464"/>
              <a:ext cx="4083272" cy="4083272"/>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5" name="Picture 5"/>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sp>
        <p:nvSpPr>
          <p:cNvPr id="6" name="AutoShape 6"/>
          <p:cNvSpPr/>
          <p:nvPr/>
        </p:nvSpPr>
        <p:spPr>
          <a:xfrm>
            <a:off x="0" y="0"/>
            <a:ext cx="9964482" cy="10287000"/>
          </a:xfrm>
          <a:prstGeom prst="rect">
            <a:avLst/>
          </a:prstGeom>
          <a:solidFill>
            <a:srgbClr val="A100FF"/>
          </a:solidFill>
          <a:ln>
            <a:solidFill>
              <a:srgbClr val="A100FF"/>
            </a:solidFill>
          </a:ln>
        </p:spPr>
        <p:txBody>
          <a:bodyPr/>
          <a:lstStyle/>
          <a:p>
            <a:r>
              <a:rPr lang="en-AU" dirty="0" smtClean="0"/>
              <a:t> </a:t>
            </a:r>
            <a:endParaRPr lang="en-AU" dirty="0"/>
          </a:p>
        </p:txBody>
      </p:sp>
      <p:grpSp>
        <p:nvGrpSpPr>
          <p:cNvPr id="7" name="Group 7"/>
          <p:cNvGrpSpPr/>
          <p:nvPr/>
        </p:nvGrpSpPr>
        <p:grpSpPr>
          <a:xfrm>
            <a:off x="-146279" y="406153"/>
            <a:ext cx="2253799" cy="9474693"/>
            <a:chOff x="0" y="0"/>
            <a:chExt cx="3005065" cy="12632924"/>
          </a:xfrm>
        </p:grpSpPr>
        <p:pic>
          <p:nvPicPr>
            <p:cNvPr id="8" name="Picture 8"/>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5"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9838214"/>
              <a:ext cx="3005065" cy="2794710"/>
            </a:xfrm>
            <a:prstGeom prst="rect">
              <a:avLst/>
            </a:prstGeom>
          </p:spPr>
        </p:pic>
      </p:grpSp>
      <p:grpSp>
        <p:nvGrpSpPr>
          <p:cNvPr id="12" name="Group 12"/>
          <p:cNvGrpSpPr/>
          <p:nvPr/>
        </p:nvGrpSpPr>
        <p:grpSpPr>
          <a:xfrm>
            <a:off x="1298688" y="1464558"/>
            <a:ext cx="3438614" cy="3297100"/>
            <a:chOff x="0" y="154662"/>
            <a:chExt cx="4584818" cy="4396135"/>
          </a:xfrm>
        </p:grpSpPr>
        <p:grpSp>
          <p:nvGrpSpPr>
            <p:cNvPr id="13" name="Group 13"/>
            <p:cNvGrpSpPr>
              <a:grpSpLocks noChangeAspect="1"/>
            </p:cNvGrpSpPr>
            <p:nvPr/>
          </p:nvGrpSpPr>
          <p:grpSpPr>
            <a:xfrm>
              <a:off x="0" y="656398"/>
              <a:ext cx="3894399" cy="3894399"/>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963488"/>
              </a:solidFill>
            </p:spPr>
            <p:txBody>
              <a:bodyPr/>
              <a:lstStyle/>
              <a:p>
                <a:endParaRPr lang="en-AU" dirty="0"/>
              </a:p>
            </p:txBody>
          </p:sp>
        </p:grpSp>
        <p:pic>
          <p:nvPicPr>
            <p:cNvPr id="15" name="Picture 15"/>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 xmlns:asvg="http://schemas.microsoft.com/office/drawing/2016/SVG/main" r:embed="rId8"/>
                </a:ext>
              </a:extLst>
            </a:blip>
            <a:srcRect b="321"/>
            <a:stretch>
              <a:fillRect/>
            </a:stretch>
          </p:blipFill>
          <p:spPr>
            <a:xfrm rot="16484543">
              <a:off x="686267" y="150511"/>
              <a:ext cx="3894400" cy="3902702"/>
            </a:xfrm>
            <a:prstGeom prst="rect">
              <a:avLst/>
            </a:prstGeom>
          </p:spPr>
        </p:pic>
      </p:grpSp>
      <p:grpSp>
        <p:nvGrpSpPr>
          <p:cNvPr id="16" name="Group 16"/>
          <p:cNvGrpSpPr/>
          <p:nvPr/>
        </p:nvGrpSpPr>
        <p:grpSpPr>
          <a:xfrm>
            <a:off x="15986267" y="-1061348"/>
            <a:ext cx="3545508" cy="3370302"/>
            <a:chOff x="0" y="0"/>
            <a:chExt cx="4727344" cy="4493736"/>
          </a:xfrm>
        </p:grpSpPr>
        <p:grpSp>
          <p:nvGrpSpPr>
            <p:cNvPr id="17" name="Group 17"/>
            <p:cNvGrpSpPr>
              <a:grpSpLocks noChangeAspect="1"/>
            </p:cNvGrpSpPr>
            <p:nvPr/>
          </p:nvGrpSpPr>
          <p:grpSpPr>
            <a:xfrm>
              <a:off x="644072" y="410464"/>
              <a:ext cx="4083272" cy="4083272"/>
              <a:chOff x="0" y="0"/>
              <a:chExt cx="6350000" cy="6350000"/>
            </a:xfrm>
          </p:grpSpPr>
          <p:sp>
            <p:nvSpPr>
              <p:cNvPr id="18" name="Freeform 18"/>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9" name="Picture 19"/>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b="321"/>
            <a:stretch>
              <a:fillRect/>
            </a:stretch>
          </p:blipFill>
          <p:spPr>
            <a:xfrm>
              <a:off x="0" y="0"/>
              <a:ext cx="4083272" cy="4091977"/>
            </a:xfrm>
            <a:prstGeom prst="rect">
              <a:avLst/>
            </a:prstGeom>
          </p:spPr>
        </p:pic>
      </p:grpSp>
      <p:pic>
        <p:nvPicPr>
          <p:cNvPr id="20" name="Picture 20"/>
          <p:cNvPicPr>
            <a:picLocks noChangeAspect="1"/>
          </p:cNvPicPr>
          <p:nvPr/>
        </p:nvPicPr>
        <p:blipFill>
          <a:blip r:embed="rId9"/>
          <a:srcRect l="24693" r="24693"/>
          <a:stretch>
            <a:fillRect/>
          </a:stretch>
        </p:blipFill>
        <p:spPr>
          <a:xfrm>
            <a:off x="11007484" y="1028700"/>
            <a:ext cx="6251816" cy="8229600"/>
          </a:xfrm>
          <a:prstGeom prst="rect">
            <a:avLst/>
          </a:prstGeom>
        </p:spPr>
      </p:pic>
      <p:sp>
        <p:nvSpPr>
          <p:cNvPr id="21" name="TextBox 21"/>
          <p:cNvSpPr txBox="1"/>
          <p:nvPr/>
        </p:nvSpPr>
        <p:spPr>
          <a:xfrm>
            <a:off x="3069738" y="2308953"/>
            <a:ext cx="5786869" cy="1231106"/>
          </a:xfrm>
          <a:prstGeom prst="rect">
            <a:avLst/>
          </a:prstGeom>
        </p:spPr>
        <p:txBody>
          <a:bodyPr lIns="0" tIns="0" rIns="0" bIns="0" rtlCol="0" anchor="t">
            <a:spAutoFit/>
          </a:bodyPr>
          <a:lstStyle/>
          <a:p>
            <a:pPr>
              <a:lnSpc>
                <a:spcPts val="9600"/>
              </a:lnSpc>
            </a:pPr>
            <a:r>
              <a:rPr lang="en-US" sz="8000" spc="-80" dirty="0">
                <a:solidFill>
                  <a:srgbClr val="FFFFFF"/>
                </a:solidFill>
                <a:latin typeface="Graphik Regular" panose="020B0503030202060203" pitchFamily="34" charset="0"/>
              </a:rPr>
              <a:t>Problem</a:t>
            </a:r>
          </a:p>
        </p:txBody>
      </p:sp>
      <p:sp>
        <p:nvSpPr>
          <p:cNvPr id="22" name="TextBox 21"/>
          <p:cNvSpPr txBox="1"/>
          <p:nvPr/>
        </p:nvSpPr>
        <p:spPr>
          <a:xfrm>
            <a:off x="2590799" y="5067300"/>
            <a:ext cx="6265807" cy="3436244"/>
          </a:xfrm>
          <a:prstGeom prst="rect">
            <a:avLst/>
          </a:prstGeom>
          <a:noFill/>
        </p:spPr>
        <p:txBody>
          <a:bodyPr wrap="square" rtlCol="0">
            <a:spAutoFit/>
          </a:bodyPr>
          <a:lstStyle/>
          <a:p>
            <a:endParaRPr lang="en-IN" dirty="0"/>
          </a:p>
        </p:txBody>
      </p:sp>
      <p:sp>
        <p:nvSpPr>
          <p:cNvPr id="24" name="TextBox 23"/>
          <p:cNvSpPr txBox="1"/>
          <p:nvPr/>
        </p:nvSpPr>
        <p:spPr>
          <a:xfrm>
            <a:off x="2631245" y="5143500"/>
            <a:ext cx="6586818" cy="3539430"/>
          </a:xfrm>
          <a:prstGeom prst="rect">
            <a:avLst/>
          </a:prstGeom>
          <a:noFill/>
        </p:spPr>
        <p:txBody>
          <a:bodyPr wrap="square" rtlCol="0">
            <a:spAutoFit/>
          </a:bodyPr>
          <a:lstStyle/>
          <a:p>
            <a:r>
              <a:rPr lang="en-US" sz="3200" dirty="0" smtClean="0">
                <a:solidFill>
                  <a:schemeClr val="bg1"/>
                </a:solidFill>
              </a:rPr>
              <a:t>More than 100,000 pieces of content</a:t>
            </a:r>
          </a:p>
          <a:p>
            <a:endParaRPr lang="en-US" sz="3200" dirty="0">
              <a:solidFill>
                <a:schemeClr val="bg1"/>
              </a:solidFill>
            </a:endParaRPr>
          </a:p>
          <a:p>
            <a:r>
              <a:rPr lang="en-US" sz="3200" dirty="0" smtClean="0">
                <a:solidFill>
                  <a:schemeClr val="bg1"/>
                </a:solidFill>
              </a:rPr>
              <a:t>Want to analyze the content categories</a:t>
            </a:r>
            <a:r>
              <a:rPr lang="en-IN" sz="3200" dirty="0" smtClean="0">
                <a:solidFill>
                  <a:schemeClr val="bg1"/>
                </a:solidFill>
              </a:rPr>
              <a:t> based on popularity</a:t>
            </a:r>
          </a:p>
          <a:p>
            <a:endParaRPr lang="en-US" sz="3200" dirty="0">
              <a:solidFill>
                <a:schemeClr val="bg1"/>
              </a:solidFill>
            </a:endParaRPr>
          </a:p>
          <a:p>
            <a:r>
              <a:rPr lang="en-US" sz="3200" dirty="0" smtClean="0">
                <a:solidFill>
                  <a:schemeClr val="bg1"/>
                </a:solidFill>
              </a:rPr>
              <a:t>Don’t know how to scale their Company</a:t>
            </a:r>
            <a:r>
              <a:rPr lang="en-US" sz="3200" dirty="0">
                <a:solidFill>
                  <a:schemeClr val="bg1"/>
                </a:solidFill>
              </a:rPr>
              <a:t> </a:t>
            </a:r>
            <a:r>
              <a:rPr lang="en-US" sz="3200" dirty="0" smtClean="0">
                <a:solidFill>
                  <a:schemeClr val="bg1"/>
                </a:solidFill>
              </a:rPr>
              <a:t>effectively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06723" y="406153"/>
            <a:ext cx="9939843" cy="9474693"/>
            <a:chOff x="0" y="0"/>
            <a:chExt cx="13253124"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0"/>
              <a:ext cx="3005065"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16020"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0"/>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832040" y="9838214"/>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0"/>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3279405"/>
              <a:ext cx="3005065" cy="2794710"/>
            </a:xfrm>
            <a:prstGeom prst="rect">
              <a:avLst/>
            </a:prstGeom>
          </p:spPr>
        </p:pic>
        <p:pic>
          <p:nvPicPr>
            <p:cNvPr id="13" name="Picture 1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6558809"/>
              <a:ext cx="3005065" cy="2794710"/>
            </a:xfrm>
            <a:prstGeom prst="rect">
              <a:avLst/>
            </a:prstGeom>
          </p:spPr>
        </p:pic>
        <p:pic>
          <p:nvPicPr>
            <p:cNvPr id="14" name="Picture 1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248060" y="9838214"/>
              <a:ext cx="3005065" cy="2794710"/>
            </a:xfrm>
            <a:prstGeom prst="rect">
              <a:avLst/>
            </a:prstGeom>
          </p:spPr>
        </p:pic>
      </p:grpSp>
      <p:sp>
        <p:nvSpPr>
          <p:cNvPr id="15" name="AutoShape 15"/>
          <p:cNvSpPr/>
          <p:nvPr/>
        </p:nvSpPr>
        <p:spPr>
          <a:xfrm>
            <a:off x="2110745" y="1825527"/>
            <a:ext cx="6750815" cy="6635945"/>
          </a:xfrm>
          <a:prstGeom prst="rect">
            <a:avLst/>
          </a:prstGeom>
          <a:solidFill>
            <a:srgbClr val="FFFFFF"/>
          </a:solidFill>
        </p:spPr>
      </p:sp>
      <p:grpSp>
        <p:nvGrpSpPr>
          <p:cNvPr id="16" name="Group 16"/>
          <p:cNvGrpSpPr>
            <a:grpSpLocks noChangeAspect="1"/>
          </p:cNvGrpSpPr>
          <p:nvPr/>
        </p:nvGrpSpPr>
        <p:grpSpPr>
          <a:xfrm>
            <a:off x="11868765" y="6834128"/>
            <a:ext cx="2085137" cy="2085137"/>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grpSp>
        <p:nvGrpSpPr>
          <p:cNvPr id="21" name="Group 21"/>
          <p:cNvGrpSpPr>
            <a:grpSpLocks noChangeAspect="1"/>
          </p:cNvGrpSpPr>
          <p:nvPr/>
        </p:nvGrpSpPr>
        <p:grpSpPr>
          <a:xfrm>
            <a:off x="11825797" y="4221947"/>
            <a:ext cx="2085137" cy="2085137"/>
            <a:chOff x="0" y="0"/>
            <a:chExt cx="6350000" cy="6350000"/>
          </a:xfrm>
        </p:grpSpPr>
        <p:sp>
          <p:nvSpPr>
            <p:cNvPr id="22" name="Freeform 2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3" name="Group 23"/>
          <p:cNvGrpSpPr>
            <a:grpSpLocks noChangeAspect="1"/>
          </p:cNvGrpSpPr>
          <p:nvPr/>
        </p:nvGrpSpPr>
        <p:grpSpPr>
          <a:xfrm>
            <a:off x="11411515" y="4002073"/>
            <a:ext cx="2187334" cy="2123082"/>
            <a:chOff x="-23042" y="66269"/>
            <a:chExt cx="6542158" cy="6349987"/>
          </a:xfrm>
        </p:grpSpPr>
        <p:sp>
          <p:nvSpPr>
            <p:cNvPr id="24" name="Freeform 24"/>
            <p:cNvSpPr/>
            <p:nvPr/>
          </p:nvSpPr>
          <p:spPr>
            <a:xfrm>
              <a:off x="-23042" y="119185"/>
              <a:ext cx="6542158"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5"/>
              <a:stretch>
                <a:fillRect l="-162891" t="-16684" r="-160683" b="-166629"/>
              </a:stretch>
            </a:blipFill>
            <a:ln>
              <a:solidFill>
                <a:srgbClr val="00BAFF"/>
              </a:solidFill>
            </a:ln>
          </p:spPr>
        </p:sp>
        <p:sp>
          <p:nvSpPr>
            <p:cNvPr id="25" name="Freeform 25"/>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grpSp>
        <p:nvGrpSpPr>
          <p:cNvPr id="26" name="Group 26"/>
          <p:cNvGrpSpPr>
            <a:grpSpLocks noChangeAspect="1"/>
          </p:cNvGrpSpPr>
          <p:nvPr/>
        </p:nvGrpSpPr>
        <p:grpSpPr>
          <a:xfrm>
            <a:off x="11868765" y="1057296"/>
            <a:ext cx="2085137" cy="2085137"/>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txBody>
            <a:bodyPr/>
            <a:lstStyle/>
            <a:p>
              <a:endParaRPr lang="en-AU" dirty="0"/>
            </a:p>
          </p:txBody>
        </p:sp>
      </p:grpSp>
      <p:grpSp>
        <p:nvGrpSpPr>
          <p:cNvPr id="28" name="Group 28"/>
          <p:cNvGrpSpPr>
            <a:grpSpLocks noChangeAspect="1"/>
          </p:cNvGrpSpPr>
          <p:nvPr/>
        </p:nvGrpSpPr>
        <p:grpSpPr>
          <a:xfrm>
            <a:off x="11392685" y="857704"/>
            <a:ext cx="2174041" cy="2165548"/>
            <a:chOff x="0" y="0"/>
            <a:chExt cx="6502400" cy="6477000"/>
          </a:xfrm>
        </p:grpSpPr>
        <p:sp>
          <p:nvSpPr>
            <p:cNvPr id="29" name="Freeform 29"/>
            <p:cNvSpPr/>
            <p:nvPr/>
          </p:nvSpPr>
          <p:spPr>
            <a:xfrm>
              <a:off x="-23042" y="119185"/>
              <a:ext cx="6542159" cy="6244242"/>
            </a:xfrm>
            <a:custGeom>
              <a:avLst/>
              <a:gdLst/>
              <a:ahLst/>
              <a:cxnLst/>
              <a:rect l="l" t="t" r="r" b="b"/>
              <a:pathLst>
                <a:path w="6542159" h="6244242">
                  <a:moveTo>
                    <a:pt x="3271080" y="4996"/>
                  </a:moveTo>
                  <a:cubicBezTo>
                    <a:pt x="2154117" y="0"/>
                    <a:pt x="1119857" y="593026"/>
                    <a:pt x="559929" y="1559521"/>
                  </a:cubicBezTo>
                  <a:cubicBezTo>
                    <a:pt x="0" y="2526015"/>
                    <a:pt x="0" y="3718228"/>
                    <a:pt x="559929" y="4684723"/>
                  </a:cubicBezTo>
                  <a:cubicBezTo>
                    <a:pt x="1119857" y="5651217"/>
                    <a:pt x="2154117" y="6244243"/>
                    <a:pt x="3271080" y="6239248"/>
                  </a:cubicBezTo>
                  <a:cubicBezTo>
                    <a:pt x="4388043" y="6244243"/>
                    <a:pt x="5422303" y="5651217"/>
                    <a:pt x="5982231" y="4684723"/>
                  </a:cubicBezTo>
                  <a:cubicBezTo>
                    <a:pt x="6542160" y="3718229"/>
                    <a:pt x="6542160" y="2526015"/>
                    <a:pt x="5982231" y="1559521"/>
                  </a:cubicBezTo>
                  <a:cubicBezTo>
                    <a:pt x="5422303" y="593027"/>
                    <a:pt x="4388043" y="1"/>
                    <a:pt x="3271080" y="4996"/>
                  </a:cubicBezTo>
                  <a:close/>
                </a:path>
              </a:pathLst>
            </a:custGeom>
            <a:blipFill>
              <a:blip r:embed="rId6"/>
              <a:stretch>
                <a:fillRect l="-164266" t="1917" r="-22903" b="-93994"/>
              </a:stretch>
            </a:blipFill>
            <a:ln>
              <a:solidFill>
                <a:srgbClr val="00BAFF"/>
              </a:solidFill>
            </a:ln>
          </p:spPr>
          <p:txBody>
            <a:bodyPr/>
            <a:lstStyle/>
            <a:p>
              <a:endParaRPr lang="en-AU" dirty="0"/>
            </a:p>
          </p:txBody>
        </p:sp>
        <p:sp>
          <p:nvSpPr>
            <p:cNvPr id="30" name="Freeform 30"/>
            <p:cNvSpPr/>
            <p:nvPr/>
          </p:nvSpPr>
          <p:spPr>
            <a:xfrm>
              <a:off x="73038" y="66269"/>
              <a:ext cx="6350000" cy="6349987"/>
            </a:xfrm>
            <a:custGeom>
              <a:avLst/>
              <a:gdLst/>
              <a:ahLst/>
              <a:cxnLst/>
              <a:rect l="l" t="t" r="r" b="b"/>
              <a:pathLst>
                <a:path w="6350000" h="6349987">
                  <a:moveTo>
                    <a:pt x="3175000" y="6349987"/>
                  </a:moveTo>
                  <a:cubicBezTo>
                    <a:pt x="1424279" y="6349987"/>
                    <a:pt x="0" y="4925733"/>
                    <a:pt x="0" y="3175038"/>
                  </a:cubicBezTo>
                  <a:cubicBezTo>
                    <a:pt x="0" y="1424317"/>
                    <a:pt x="1424292" y="0"/>
                    <a:pt x="3175000" y="0"/>
                  </a:cubicBezTo>
                  <a:cubicBezTo>
                    <a:pt x="4925733" y="0"/>
                    <a:pt x="6350000" y="1424330"/>
                    <a:pt x="6350000" y="3175038"/>
                  </a:cubicBezTo>
                  <a:cubicBezTo>
                    <a:pt x="6350000" y="4925720"/>
                    <a:pt x="4925733" y="6349987"/>
                    <a:pt x="3175000" y="6349987"/>
                  </a:cubicBezTo>
                  <a:close/>
                  <a:moveTo>
                    <a:pt x="3175000" y="115760"/>
                  </a:moveTo>
                  <a:cubicBezTo>
                    <a:pt x="1488135" y="115760"/>
                    <a:pt x="115760" y="1488148"/>
                    <a:pt x="115760" y="3175038"/>
                  </a:cubicBezTo>
                  <a:cubicBezTo>
                    <a:pt x="115760" y="4861915"/>
                    <a:pt x="1488135" y="6234265"/>
                    <a:pt x="3175000" y="6234265"/>
                  </a:cubicBezTo>
                  <a:cubicBezTo>
                    <a:pt x="4861852" y="6234265"/>
                    <a:pt x="6234265" y="4861890"/>
                    <a:pt x="6234265" y="3175038"/>
                  </a:cubicBezTo>
                  <a:cubicBezTo>
                    <a:pt x="6234265" y="1488148"/>
                    <a:pt x="4861852" y="115760"/>
                    <a:pt x="3175000" y="115760"/>
                  </a:cubicBezTo>
                  <a:close/>
                </a:path>
              </a:pathLst>
            </a:custGeom>
            <a:solidFill>
              <a:srgbClr val="2E44D8"/>
            </a:solidFill>
          </p:spPr>
        </p:sp>
      </p:grpSp>
      <p:sp>
        <p:nvSpPr>
          <p:cNvPr id="31" name="TextBox 31"/>
          <p:cNvSpPr txBox="1"/>
          <p:nvPr/>
        </p:nvSpPr>
        <p:spPr>
          <a:xfrm>
            <a:off x="2286000" y="3695699"/>
            <a:ext cx="6172200" cy="1231106"/>
          </a:xfrm>
          <a:prstGeom prst="rect">
            <a:avLst/>
          </a:prstGeom>
        </p:spPr>
        <p:txBody>
          <a:bodyPr wrap="square" lIns="0" tIns="0" rIns="0" bIns="0" rtlCol="0" anchor="t">
            <a:spAutoFit/>
          </a:bodyPr>
          <a:lstStyle/>
          <a:p>
            <a:pPr algn="ctr">
              <a:lnSpc>
                <a:spcPts val="9600"/>
              </a:lnSpc>
            </a:pPr>
            <a:r>
              <a:rPr lang="en-US" sz="8000" spc="-80" dirty="0">
                <a:solidFill>
                  <a:srgbClr val="000000"/>
                </a:solidFill>
                <a:latin typeface="Graphik Regular" panose="020B0503030202060203" pitchFamily="34" charset="0"/>
              </a:rPr>
              <a:t>The Analytics </a:t>
            </a:r>
            <a:r>
              <a:rPr lang="en-US" sz="8000" spc="-80" dirty="0" smtClean="0">
                <a:solidFill>
                  <a:srgbClr val="000000"/>
                </a:solidFill>
                <a:latin typeface="Graphik Regular" panose="020B0503030202060203" pitchFamily="34" charset="0"/>
              </a:rPr>
              <a:t>team</a:t>
            </a:r>
          </a:p>
        </p:txBody>
      </p:sp>
      <p:sp>
        <p:nvSpPr>
          <p:cNvPr id="32" name="Rectangle 31"/>
          <p:cNvSpPr/>
          <p:nvPr/>
        </p:nvSpPr>
        <p:spPr>
          <a:xfrm>
            <a:off x="14324433" y="1534062"/>
            <a:ext cx="2108958" cy="584775"/>
          </a:xfrm>
          <a:prstGeom prst="rect">
            <a:avLst/>
          </a:prstGeom>
        </p:spPr>
        <p:txBody>
          <a:bodyPr wrap="square">
            <a:spAutoFit/>
          </a:bodyPr>
          <a:lstStyle/>
          <a:p>
            <a:pPr algn="just"/>
            <a:r>
              <a:rPr lang="en-US" sz="3200" spc="-80" dirty="0">
                <a:solidFill>
                  <a:srgbClr val="000000"/>
                </a:solidFill>
                <a:latin typeface="Graphik Regular" panose="020B0503030202060203" pitchFamily="34" charset="0"/>
              </a:rPr>
              <a:t>Andrew Fleming</a:t>
            </a:r>
          </a:p>
        </p:txBody>
      </p:sp>
      <p:sp>
        <p:nvSpPr>
          <p:cNvPr id="33" name="Rectangle 32"/>
          <p:cNvSpPr/>
          <p:nvPr/>
        </p:nvSpPr>
        <p:spPr>
          <a:xfrm>
            <a:off x="14293092" y="4612063"/>
            <a:ext cx="2337499" cy="584775"/>
          </a:xfrm>
          <a:prstGeom prst="rect">
            <a:avLst/>
          </a:prstGeom>
        </p:spPr>
        <p:txBody>
          <a:bodyPr wrap="none">
            <a:spAutoFit/>
          </a:bodyPr>
          <a:lstStyle/>
          <a:p>
            <a:pPr algn="just"/>
            <a:r>
              <a:rPr lang="en-US" sz="3200" spc="-80" dirty="0">
                <a:solidFill>
                  <a:srgbClr val="000000"/>
                </a:solidFill>
                <a:latin typeface="Graphik Regular" panose="020B0503030202060203" pitchFamily="34" charset="0"/>
              </a:rPr>
              <a:t>Marcus Crompton</a:t>
            </a:r>
          </a:p>
        </p:txBody>
      </p:sp>
      <p:sp>
        <p:nvSpPr>
          <p:cNvPr id="39" name="Rectangle 38"/>
          <p:cNvSpPr/>
          <p:nvPr/>
        </p:nvSpPr>
        <p:spPr>
          <a:xfrm>
            <a:off x="14461716" y="7690064"/>
            <a:ext cx="2000250" cy="584775"/>
          </a:xfrm>
          <a:prstGeom prst="rect">
            <a:avLst/>
          </a:prstGeom>
        </p:spPr>
        <p:txBody>
          <a:bodyPr wrap="square">
            <a:spAutoFit/>
          </a:bodyPr>
          <a:lstStyle/>
          <a:p>
            <a:pPr algn="just"/>
            <a:r>
              <a:rPr lang="en-US" sz="3200" spc="-80" dirty="0">
                <a:solidFill>
                  <a:srgbClr val="000000"/>
                </a:solidFill>
                <a:latin typeface="Graphik Regular" panose="020B0503030202060203" pitchFamily="34" charset="0"/>
              </a:rPr>
              <a:t>Lokesh A</a:t>
            </a:r>
          </a:p>
        </p:txBody>
      </p:sp>
      <p:sp>
        <p:nvSpPr>
          <p:cNvPr id="40" name="Oval 39"/>
          <p:cNvSpPr/>
          <p:nvPr/>
        </p:nvSpPr>
        <p:spPr>
          <a:xfrm>
            <a:off x="11384981" y="6515100"/>
            <a:ext cx="1950019" cy="194637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A100FF"/>
        </a:solidFill>
        <a:effectLst/>
      </p:bgPr>
    </p:bg>
    <p:spTree>
      <p:nvGrpSpPr>
        <p:cNvPr id="1" name=""/>
        <p:cNvGrpSpPr/>
        <p:nvPr/>
      </p:nvGrpSpPr>
      <p:grpSpPr>
        <a:xfrm>
          <a:off x="0" y="0"/>
          <a:ext cx="0" cy="0"/>
          <a:chOff x="0" y="0"/>
          <a:chExt cx="0" cy="0"/>
        </a:xfrm>
      </p:grpSpPr>
      <p:grpSp>
        <p:nvGrpSpPr>
          <p:cNvPr id="2" name="Group 2"/>
          <p:cNvGrpSpPr/>
          <p:nvPr/>
        </p:nvGrpSpPr>
        <p:grpSpPr>
          <a:xfrm>
            <a:off x="445296" y="406153"/>
            <a:ext cx="10042534" cy="9474693"/>
            <a:chOff x="0" y="0"/>
            <a:chExt cx="13390046" cy="12632924"/>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r="10232"/>
            <a:stretch>
              <a:fillRect/>
            </a:stretch>
          </p:blipFill>
          <p:spPr>
            <a:xfrm>
              <a:off x="6923321" y="6558809"/>
              <a:ext cx="2697587" cy="2794710"/>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923321" y="9838214"/>
              <a:ext cx="3005065" cy="2794710"/>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3279405"/>
              <a:ext cx="3005065" cy="2794710"/>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6558809"/>
              <a:ext cx="3005065" cy="2794710"/>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461660" y="9838214"/>
              <a:ext cx="3005065" cy="2794710"/>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3005065" cy="2794710"/>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3279405"/>
              <a:ext cx="3005065" cy="2794710"/>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6558809"/>
              <a:ext cx="3005065" cy="2794710"/>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9838214"/>
              <a:ext cx="3005065" cy="2794710"/>
            </a:xfrm>
            <a:prstGeom prst="rect">
              <a:avLst/>
            </a:prstGeom>
          </p:spPr>
        </p:pic>
        <p:pic>
          <p:nvPicPr>
            <p:cNvPr id="12" name="Picture 12"/>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384981" y="9838214"/>
              <a:ext cx="3005065" cy="2794710"/>
            </a:xfrm>
            <a:prstGeom prst="rect">
              <a:avLst/>
            </a:prstGeom>
          </p:spPr>
        </p:pic>
      </p:grpSp>
      <p:grpSp>
        <p:nvGrpSpPr>
          <p:cNvPr id="13" name="Group 13"/>
          <p:cNvGrpSpPr/>
          <p:nvPr/>
        </p:nvGrpSpPr>
        <p:grpSpPr>
          <a:xfrm>
            <a:off x="1903391" y="1027892"/>
            <a:ext cx="1854962" cy="1781248"/>
            <a:chOff x="0" y="0"/>
            <a:chExt cx="2473282" cy="2374997"/>
          </a:xfrm>
        </p:grpSpPr>
        <p:grpSp>
          <p:nvGrpSpPr>
            <p:cNvPr id="14" name="Group 14"/>
            <p:cNvGrpSpPr>
              <a:grpSpLocks noChangeAspect="1"/>
            </p:cNvGrpSpPr>
            <p:nvPr/>
          </p:nvGrpSpPr>
          <p:grpSpPr>
            <a:xfrm>
              <a:off x="0" y="342565"/>
              <a:ext cx="2032432" cy="2032432"/>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16" name="Picture 1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17" name="Group 17"/>
          <p:cNvGrpSpPr/>
          <p:nvPr/>
        </p:nvGrpSpPr>
        <p:grpSpPr>
          <a:xfrm>
            <a:off x="3758754" y="2639980"/>
            <a:ext cx="1854962" cy="1781248"/>
            <a:chOff x="0" y="0"/>
            <a:chExt cx="2473282" cy="2374997"/>
          </a:xfrm>
        </p:grpSpPr>
        <p:grpSp>
          <p:nvGrpSpPr>
            <p:cNvPr id="18" name="Group 18"/>
            <p:cNvGrpSpPr>
              <a:grpSpLocks noChangeAspect="1"/>
            </p:cNvGrpSpPr>
            <p:nvPr/>
          </p:nvGrpSpPr>
          <p:grpSpPr>
            <a:xfrm>
              <a:off x="0" y="342565"/>
              <a:ext cx="2032432" cy="2032432"/>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0" name="Picture 20"/>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1" name="Group 21"/>
          <p:cNvGrpSpPr/>
          <p:nvPr/>
        </p:nvGrpSpPr>
        <p:grpSpPr>
          <a:xfrm>
            <a:off x="5614117" y="4252068"/>
            <a:ext cx="1854962" cy="1781248"/>
            <a:chOff x="0" y="0"/>
            <a:chExt cx="2473282" cy="2374997"/>
          </a:xfrm>
        </p:grpSpPr>
        <p:grpSp>
          <p:nvGrpSpPr>
            <p:cNvPr id="22" name="Group 22"/>
            <p:cNvGrpSpPr>
              <a:grpSpLocks noChangeAspect="1"/>
            </p:cNvGrpSpPr>
            <p:nvPr/>
          </p:nvGrpSpPr>
          <p:grpSpPr>
            <a:xfrm>
              <a:off x="0" y="342565"/>
              <a:ext cx="2032432" cy="2032432"/>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4" name="Picture 24"/>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5" name="Group 25"/>
          <p:cNvGrpSpPr/>
          <p:nvPr/>
        </p:nvGrpSpPr>
        <p:grpSpPr>
          <a:xfrm>
            <a:off x="7469480" y="5864156"/>
            <a:ext cx="1854962" cy="1781248"/>
            <a:chOff x="0" y="0"/>
            <a:chExt cx="2473282" cy="2374997"/>
          </a:xfrm>
        </p:grpSpPr>
        <p:grpSp>
          <p:nvGrpSpPr>
            <p:cNvPr id="26" name="Group 26"/>
            <p:cNvGrpSpPr>
              <a:grpSpLocks noChangeAspect="1"/>
            </p:cNvGrpSpPr>
            <p:nvPr/>
          </p:nvGrpSpPr>
          <p:grpSpPr>
            <a:xfrm>
              <a:off x="0" y="342565"/>
              <a:ext cx="2032432" cy="2032432"/>
              <a:chOff x="0" y="0"/>
              <a:chExt cx="6350000" cy="6350000"/>
            </a:xfrm>
          </p:grpSpPr>
          <p:sp>
            <p:nvSpPr>
              <p:cNvPr id="27" name="Freeform 27"/>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28" name="Picture 28"/>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grpSp>
        <p:nvGrpSpPr>
          <p:cNvPr id="29" name="Group 29"/>
          <p:cNvGrpSpPr/>
          <p:nvPr/>
        </p:nvGrpSpPr>
        <p:grpSpPr>
          <a:xfrm>
            <a:off x="9324843" y="7476244"/>
            <a:ext cx="1854962" cy="1781248"/>
            <a:chOff x="0" y="0"/>
            <a:chExt cx="2473282" cy="2374997"/>
          </a:xfrm>
        </p:grpSpPr>
        <p:grpSp>
          <p:nvGrpSpPr>
            <p:cNvPr id="30" name="Group 30"/>
            <p:cNvGrpSpPr>
              <a:grpSpLocks noChangeAspect="1"/>
            </p:cNvGrpSpPr>
            <p:nvPr/>
          </p:nvGrpSpPr>
          <p:grpSpPr>
            <a:xfrm>
              <a:off x="0" y="342565"/>
              <a:ext cx="2032432" cy="2032432"/>
              <a:chOff x="0" y="0"/>
              <a:chExt cx="6350000" cy="6350000"/>
            </a:xfrm>
          </p:grpSpPr>
          <p:sp>
            <p:nvSpPr>
              <p:cNvPr id="31" name="Freeform 31"/>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2831A2"/>
              </a:solidFill>
            </p:spPr>
          </p:sp>
        </p:grpSp>
        <p:pic>
          <p:nvPicPr>
            <p:cNvPr id="32" name="Picture 32"/>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rot="-5115457">
              <a:off x="358154" y="78550"/>
              <a:ext cx="2032432" cy="2036765"/>
            </a:xfrm>
            <a:prstGeom prst="rect">
              <a:avLst/>
            </a:prstGeom>
          </p:spPr>
        </p:pic>
      </p:grpSp>
      <p:sp>
        <p:nvSpPr>
          <p:cNvPr id="33" name="TextBox 33"/>
          <p:cNvSpPr txBox="1"/>
          <p:nvPr/>
        </p:nvSpPr>
        <p:spPr>
          <a:xfrm>
            <a:off x="10667818" y="1028700"/>
            <a:ext cx="6642545" cy="1231106"/>
          </a:xfrm>
          <a:prstGeom prst="rect">
            <a:avLst/>
          </a:prstGeom>
        </p:spPr>
        <p:txBody>
          <a:bodyPr lIns="0" tIns="0" rIns="0" bIns="0" rtlCol="0" anchor="t">
            <a:spAutoFit/>
          </a:bodyPr>
          <a:lstStyle/>
          <a:p>
            <a:pPr algn="r">
              <a:lnSpc>
                <a:spcPts val="9600"/>
              </a:lnSpc>
            </a:pPr>
            <a:r>
              <a:rPr lang="en-US" sz="8000" spc="-80" dirty="0">
                <a:solidFill>
                  <a:srgbClr val="FFFFFF"/>
                </a:solidFill>
                <a:latin typeface="Graphik Regular" panose="020B0503030202060203" pitchFamily="34" charset="0"/>
              </a:rPr>
              <a:t>Process</a:t>
            </a:r>
          </a:p>
        </p:txBody>
      </p:sp>
      <p:sp>
        <p:nvSpPr>
          <p:cNvPr id="34" name="TextBox 34"/>
          <p:cNvSpPr txBox="1"/>
          <p:nvPr/>
        </p:nvSpPr>
        <p:spPr>
          <a:xfrm>
            <a:off x="2630944" y="1372359"/>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1</a:t>
            </a:r>
          </a:p>
        </p:txBody>
      </p:sp>
      <p:sp>
        <p:nvSpPr>
          <p:cNvPr id="35" name="TextBox 35"/>
          <p:cNvSpPr txBox="1"/>
          <p:nvPr/>
        </p:nvSpPr>
        <p:spPr>
          <a:xfrm>
            <a:off x="4534646" y="2984043"/>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2</a:t>
            </a:r>
          </a:p>
        </p:txBody>
      </p:sp>
      <p:sp>
        <p:nvSpPr>
          <p:cNvPr id="36" name="TextBox 36"/>
          <p:cNvSpPr txBox="1"/>
          <p:nvPr/>
        </p:nvSpPr>
        <p:spPr>
          <a:xfrm>
            <a:off x="10108223" y="7828620"/>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5</a:t>
            </a:r>
          </a:p>
        </p:txBody>
      </p:sp>
      <p:sp>
        <p:nvSpPr>
          <p:cNvPr id="37" name="TextBox 37"/>
          <p:cNvSpPr txBox="1"/>
          <p:nvPr/>
        </p:nvSpPr>
        <p:spPr>
          <a:xfrm>
            <a:off x="8193880" y="6204766"/>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4</a:t>
            </a:r>
          </a:p>
        </p:txBody>
      </p:sp>
      <p:sp>
        <p:nvSpPr>
          <p:cNvPr id="38" name="TextBox 38"/>
          <p:cNvSpPr txBox="1"/>
          <p:nvPr/>
        </p:nvSpPr>
        <p:spPr>
          <a:xfrm>
            <a:off x="6396750" y="4605252"/>
            <a:ext cx="1229487" cy="950080"/>
          </a:xfrm>
          <a:prstGeom prst="rect">
            <a:avLst/>
          </a:prstGeom>
        </p:spPr>
        <p:txBody>
          <a:bodyPr lIns="0" tIns="0" rIns="0" bIns="0" rtlCol="0" anchor="t">
            <a:spAutoFit/>
          </a:bodyPr>
          <a:lstStyle/>
          <a:p>
            <a:pPr>
              <a:lnSpc>
                <a:spcPts val="7192"/>
              </a:lnSpc>
            </a:pPr>
            <a:r>
              <a:rPr lang="en-US" sz="7192" spc="-640" dirty="0">
                <a:solidFill>
                  <a:srgbClr val="FFFFFF"/>
                </a:solidFill>
                <a:latin typeface="Clear Sans Regular Bold"/>
              </a:rPr>
              <a:t>3</a:t>
            </a:r>
          </a:p>
        </p:txBody>
      </p:sp>
      <p:sp>
        <p:nvSpPr>
          <p:cNvPr id="41" name="TextBox 40"/>
          <p:cNvSpPr txBox="1"/>
          <p:nvPr/>
        </p:nvSpPr>
        <p:spPr>
          <a:xfrm>
            <a:off x="3668087" y="1439064"/>
            <a:ext cx="6328351" cy="584775"/>
          </a:xfrm>
          <a:prstGeom prst="rect">
            <a:avLst/>
          </a:prstGeom>
          <a:noFill/>
        </p:spPr>
        <p:txBody>
          <a:bodyPr wrap="square" rtlCol="0">
            <a:spAutoFit/>
          </a:bodyPr>
          <a:lstStyle/>
          <a:p>
            <a:r>
              <a:rPr lang="en-US" sz="3200" dirty="0" smtClean="0">
                <a:solidFill>
                  <a:schemeClr val="bg1"/>
                </a:solidFill>
              </a:rPr>
              <a:t>Data Extraction and Understanding</a:t>
            </a:r>
            <a:endParaRPr lang="en-IN" sz="3200" dirty="0">
              <a:solidFill>
                <a:schemeClr val="bg1"/>
              </a:solidFill>
            </a:endParaRPr>
          </a:p>
        </p:txBody>
      </p:sp>
      <p:sp>
        <p:nvSpPr>
          <p:cNvPr id="51" name="TextBox 50"/>
          <p:cNvSpPr txBox="1"/>
          <p:nvPr/>
        </p:nvSpPr>
        <p:spPr>
          <a:xfrm>
            <a:off x="7345034" y="4630643"/>
            <a:ext cx="6328351" cy="584775"/>
          </a:xfrm>
          <a:prstGeom prst="rect">
            <a:avLst/>
          </a:prstGeom>
          <a:noFill/>
        </p:spPr>
        <p:txBody>
          <a:bodyPr wrap="square" rtlCol="0">
            <a:spAutoFit/>
          </a:bodyPr>
          <a:lstStyle/>
          <a:p>
            <a:r>
              <a:rPr lang="en-US" sz="3200" dirty="0" smtClean="0">
                <a:solidFill>
                  <a:schemeClr val="bg1"/>
                </a:solidFill>
              </a:rPr>
              <a:t>Data Manipulation Using Sql</a:t>
            </a:r>
            <a:endParaRPr lang="en-IN" sz="3200" dirty="0">
              <a:solidFill>
                <a:schemeClr val="bg1"/>
              </a:solidFill>
            </a:endParaRPr>
          </a:p>
        </p:txBody>
      </p:sp>
      <p:sp>
        <p:nvSpPr>
          <p:cNvPr id="52" name="TextBox 51"/>
          <p:cNvSpPr txBox="1"/>
          <p:nvPr/>
        </p:nvSpPr>
        <p:spPr>
          <a:xfrm>
            <a:off x="9267185" y="6257816"/>
            <a:ext cx="6328351" cy="584775"/>
          </a:xfrm>
          <a:prstGeom prst="rect">
            <a:avLst/>
          </a:prstGeom>
          <a:noFill/>
        </p:spPr>
        <p:txBody>
          <a:bodyPr wrap="square" rtlCol="0">
            <a:spAutoFit/>
          </a:bodyPr>
          <a:lstStyle/>
          <a:p>
            <a:r>
              <a:rPr lang="en-US" sz="3200" dirty="0" smtClean="0">
                <a:solidFill>
                  <a:schemeClr val="bg1"/>
                </a:solidFill>
              </a:rPr>
              <a:t>Data Analysis</a:t>
            </a:r>
            <a:endParaRPr lang="en-IN" sz="3200" dirty="0">
              <a:solidFill>
                <a:schemeClr val="bg1"/>
              </a:solidFill>
            </a:endParaRPr>
          </a:p>
        </p:txBody>
      </p:sp>
      <p:sp>
        <p:nvSpPr>
          <p:cNvPr id="53" name="TextBox 52"/>
          <p:cNvSpPr txBox="1"/>
          <p:nvPr/>
        </p:nvSpPr>
        <p:spPr>
          <a:xfrm>
            <a:off x="11136660" y="7784814"/>
            <a:ext cx="6328351" cy="584775"/>
          </a:xfrm>
          <a:prstGeom prst="rect">
            <a:avLst/>
          </a:prstGeom>
          <a:noFill/>
        </p:spPr>
        <p:txBody>
          <a:bodyPr wrap="square" rtlCol="0">
            <a:spAutoFit/>
          </a:bodyPr>
          <a:lstStyle/>
          <a:p>
            <a:r>
              <a:rPr lang="en-US" sz="3200" dirty="0" smtClean="0">
                <a:solidFill>
                  <a:schemeClr val="bg1"/>
                </a:solidFill>
              </a:rPr>
              <a:t>Insights From Data</a:t>
            </a:r>
            <a:endParaRPr lang="en-IN" sz="3200" dirty="0">
              <a:solidFill>
                <a:schemeClr val="bg1"/>
              </a:solidFill>
            </a:endParaRPr>
          </a:p>
        </p:txBody>
      </p:sp>
      <p:sp>
        <p:nvSpPr>
          <p:cNvPr id="54" name="TextBox 53"/>
          <p:cNvSpPr txBox="1"/>
          <p:nvPr/>
        </p:nvSpPr>
        <p:spPr>
          <a:xfrm>
            <a:off x="5501933" y="3071251"/>
            <a:ext cx="6328351" cy="584775"/>
          </a:xfrm>
          <a:prstGeom prst="rect">
            <a:avLst/>
          </a:prstGeom>
          <a:noFill/>
        </p:spPr>
        <p:txBody>
          <a:bodyPr wrap="square" rtlCol="0">
            <a:spAutoFit/>
          </a:bodyPr>
          <a:lstStyle/>
          <a:p>
            <a:r>
              <a:rPr lang="en-US" sz="3200" dirty="0" smtClean="0">
                <a:solidFill>
                  <a:schemeClr val="bg1"/>
                </a:solidFill>
              </a:rPr>
              <a:t>Data Cleaning</a:t>
            </a:r>
            <a:endParaRPr lang="en-IN" sz="32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3"/>
          <p:cNvSpPr txBox="1"/>
          <p:nvPr/>
        </p:nvSpPr>
        <p:spPr>
          <a:xfrm>
            <a:off x="597369" y="126300"/>
            <a:ext cx="4636129" cy="1231106"/>
          </a:xfrm>
          <a:prstGeom prst="rect">
            <a:avLst/>
          </a:prstGeom>
        </p:spPr>
        <p:txBody>
          <a:bodyPr lIns="0" tIns="0" rIns="0" bIns="0" rtlCol="0" anchor="t">
            <a:spAutoFit/>
          </a:bodyPr>
          <a:lstStyle/>
          <a:p>
            <a:pPr>
              <a:lnSpc>
                <a:spcPts val="9600"/>
              </a:lnSpc>
            </a:pPr>
            <a:r>
              <a:rPr lang="en-US" sz="8000" spc="-80" dirty="0">
                <a:solidFill>
                  <a:srgbClr val="000000"/>
                </a:solidFill>
                <a:latin typeface="Graphik Regular" panose="020B0503030202060203" pitchFamily="34" charset="0"/>
              </a:rPr>
              <a:t>Insights</a:t>
            </a:r>
          </a:p>
        </p:txBody>
      </p:sp>
      <p:grpSp>
        <p:nvGrpSpPr>
          <p:cNvPr id="4" name="Group 4"/>
          <p:cNvGrpSpPr/>
          <p:nvPr/>
        </p:nvGrpSpPr>
        <p:grpSpPr>
          <a:xfrm>
            <a:off x="517112" y="7810500"/>
            <a:ext cx="17253775" cy="2017079"/>
            <a:chOff x="0" y="0"/>
            <a:chExt cx="23005033" cy="2689439"/>
          </a:xfrm>
        </p:grpSpPr>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6760969"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3408776"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10056582"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20113163"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6704388" y="0"/>
              <a:ext cx="2891870" cy="2689439"/>
            </a:xfrm>
            <a:prstGeom prst="rect">
              <a:avLst/>
            </a:prstGeom>
          </p:spPr>
        </p:pic>
        <p:pic>
          <p:nvPicPr>
            <p:cNvPr id="10" name="Picture 1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3352194" y="0"/>
              <a:ext cx="2891870" cy="2689439"/>
            </a:xfrm>
            <a:prstGeom prst="rect">
              <a:avLst/>
            </a:prstGeom>
          </p:spPr>
        </p:pic>
        <p:pic>
          <p:nvPicPr>
            <p:cNvPr id="11" name="Picture 1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a:stretch>
              <a:fillRect/>
            </a:stretch>
          </p:blipFill>
          <p:spPr>
            <a:xfrm>
              <a:off x="0" y="0"/>
              <a:ext cx="2891870" cy="2689439"/>
            </a:xfrm>
            <a:prstGeom prst="rect">
              <a:avLst/>
            </a:prstGeom>
          </p:spPr>
        </p:pic>
      </p:grpSp>
      <p:pic>
        <p:nvPicPr>
          <p:cNvPr id="16" name="Picture 15"/>
          <p:cNvPicPr>
            <a:picLocks noChangeAspect="1"/>
          </p:cNvPicPr>
          <p:nvPr/>
        </p:nvPicPr>
        <p:blipFill>
          <a:blip r:embed="rId7"/>
          <a:stretch>
            <a:fillRect/>
          </a:stretch>
        </p:blipFill>
        <p:spPr>
          <a:xfrm>
            <a:off x="544289" y="1485900"/>
            <a:ext cx="15947556" cy="5559034"/>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1" y="-710238"/>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8" name="Picture 27"/>
          <p:cNvPicPr>
            <a:picLocks noChangeAspect="1"/>
          </p:cNvPicPr>
          <p:nvPr/>
        </p:nvPicPr>
        <p:blipFill>
          <a:blip r:embed="rId7"/>
          <a:stretch>
            <a:fillRect/>
          </a:stretch>
        </p:blipFill>
        <p:spPr>
          <a:xfrm>
            <a:off x="3169897" y="1675236"/>
            <a:ext cx="11810364" cy="709292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555213" y="9490985"/>
            <a:ext cx="17253775" cy="2017079"/>
            <a:chOff x="0" y="0"/>
            <a:chExt cx="23005033" cy="2689439"/>
          </a:xfrm>
        </p:grpSpPr>
        <p:pic>
          <p:nvPicPr>
            <p:cNvPr id="3" name="Picture 3"/>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4" name="Picture 4"/>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5" name="Picture 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6" name="Picture 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7" name="Picture 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8" name="Picture 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9" name="Picture 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grpSp>
        <p:nvGrpSpPr>
          <p:cNvPr id="10" name="Group 10"/>
          <p:cNvGrpSpPr/>
          <p:nvPr/>
        </p:nvGrpSpPr>
        <p:grpSpPr>
          <a:xfrm rot="1153642">
            <a:off x="979455" y="8814373"/>
            <a:ext cx="3545508" cy="3370302"/>
            <a:chOff x="0" y="0"/>
            <a:chExt cx="4727344" cy="4493736"/>
          </a:xfrm>
        </p:grpSpPr>
        <p:grpSp>
          <p:nvGrpSpPr>
            <p:cNvPr id="11" name="Group 11"/>
            <p:cNvGrpSpPr>
              <a:grpSpLocks noChangeAspect="1"/>
            </p:cNvGrpSpPr>
            <p:nvPr/>
          </p:nvGrpSpPr>
          <p:grpSpPr>
            <a:xfrm>
              <a:off x="644072" y="410464"/>
              <a:ext cx="4083272" cy="4083272"/>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13" name="Picture 13"/>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grpSp>
        <p:nvGrpSpPr>
          <p:cNvPr id="14" name="Group 14"/>
          <p:cNvGrpSpPr/>
          <p:nvPr/>
        </p:nvGrpSpPr>
        <p:grpSpPr>
          <a:xfrm>
            <a:off x="655752" y="-1235382"/>
            <a:ext cx="17253775" cy="2017079"/>
            <a:chOff x="0" y="0"/>
            <a:chExt cx="23005033" cy="2689439"/>
          </a:xfrm>
        </p:grpSpPr>
        <p:pic>
          <p:nvPicPr>
            <p:cNvPr id="15" name="Picture 15"/>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6760969" y="0"/>
              <a:ext cx="2891870" cy="2689439"/>
            </a:xfrm>
            <a:prstGeom prst="rect">
              <a:avLst/>
            </a:prstGeom>
          </p:spPr>
        </p:pic>
        <p:pic>
          <p:nvPicPr>
            <p:cNvPr id="16" name="Picture 16"/>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3408776" y="0"/>
              <a:ext cx="2891870" cy="2689439"/>
            </a:xfrm>
            <a:prstGeom prst="rect">
              <a:avLst/>
            </a:prstGeom>
          </p:spPr>
        </p:pic>
        <p:pic>
          <p:nvPicPr>
            <p:cNvPr id="17" name="Picture 17"/>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10056582" y="0"/>
              <a:ext cx="2891870" cy="2689439"/>
            </a:xfrm>
            <a:prstGeom prst="rect">
              <a:avLst/>
            </a:prstGeom>
          </p:spPr>
        </p:pic>
        <p:pic>
          <p:nvPicPr>
            <p:cNvPr id="18" name="Picture 18"/>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20113163" y="0"/>
              <a:ext cx="2891870" cy="2689439"/>
            </a:xfrm>
            <a:prstGeom prst="rect">
              <a:avLst/>
            </a:prstGeom>
          </p:spPr>
        </p:pic>
        <p:pic>
          <p:nvPicPr>
            <p:cNvPr id="19" name="Picture 19"/>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6704388" y="0"/>
              <a:ext cx="2891870" cy="2689439"/>
            </a:xfrm>
            <a:prstGeom prst="rect">
              <a:avLst/>
            </a:prstGeom>
          </p:spPr>
        </p:pic>
        <p:pic>
          <p:nvPicPr>
            <p:cNvPr id="20" name="Picture 20"/>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3352194" y="0"/>
              <a:ext cx="2891870" cy="2689439"/>
            </a:xfrm>
            <a:prstGeom prst="rect">
              <a:avLst/>
            </a:prstGeom>
          </p:spPr>
        </p:pic>
        <p:pic>
          <p:nvPicPr>
            <p:cNvPr id="21" name="Picture 21"/>
            <p:cNvPicPr>
              <a:picLocks noChangeAspect="1"/>
            </p:cNvPicPr>
            <p:nvPr/>
          </p:nvPicPr>
          <p:blipFill>
            <a:blip r:embed="rId3" cstate="print">
              <a:alphaModFix amt="80000"/>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a:off x="0" y="0"/>
              <a:ext cx="2891870" cy="2689439"/>
            </a:xfrm>
            <a:prstGeom prst="rect">
              <a:avLst/>
            </a:prstGeom>
          </p:spPr>
        </p:pic>
      </p:grpSp>
      <p:sp>
        <p:nvSpPr>
          <p:cNvPr id="22" name="AutoShape 22"/>
          <p:cNvSpPr/>
          <p:nvPr/>
        </p:nvSpPr>
        <p:spPr>
          <a:xfrm>
            <a:off x="0" y="0"/>
            <a:ext cx="2386482" cy="10287000"/>
          </a:xfrm>
          <a:prstGeom prst="rect">
            <a:avLst/>
          </a:prstGeom>
          <a:solidFill>
            <a:srgbClr val="A100FF"/>
          </a:solidFill>
        </p:spPr>
      </p:sp>
      <p:grpSp>
        <p:nvGrpSpPr>
          <p:cNvPr id="23" name="Group 23"/>
          <p:cNvGrpSpPr/>
          <p:nvPr/>
        </p:nvGrpSpPr>
        <p:grpSpPr>
          <a:xfrm>
            <a:off x="16515246" y="-1685151"/>
            <a:ext cx="3545508" cy="3370302"/>
            <a:chOff x="0" y="0"/>
            <a:chExt cx="4727344" cy="4493736"/>
          </a:xfrm>
        </p:grpSpPr>
        <p:grpSp>
          <p:nvGrpSpPr>
            <p:cNvPr id="24" name="Group 24"/>
            <p:cNvGrpSpPr>
              <a:grpSpLocks noChangeAspect="1"/>
            </p:cNvGrpSpPr>
            <p:nvPr/>
          </p:nvGrpSpPr>
          <p:grpSpPr>
            <a:xfrm>
              <a:off x="644072" y="410464"/>
              <a:ext cx="4083272" cy="4083272"/>
              <a:chOff x="0" y="0"/>
              <a:chExt cx="6350000" cy="6350000"/>
            </a:xfrm>
          </p:grpSpPr>
          <p:sp>
            <p:nvSpPr>
              <p:cNvPr id="25" name="Freeform 25"/>
              <p:cNvSpPr/>
              <p:nvPr/>
            </p:nvSpPr>
            <p:spPr>
              <a:xfrm>
                <a:off x="0" y="0"/>
                <a:ext cx="6350000" cy="6350000"/>
              </a:xfrm>
              <a:custGeom>
                <a:avLst/>
                <a:gdLst/>
                <a:ahLst/>
                <a:cxnLst/>
                <a:rect l="l" t="t" r="r" b="b"/>
                <a:pathLst>
                  <a:path w="6350000" h="6350000">
                    <a:moveTo>
                      <a:pt x="3175000" y="0"/>
                    </a:moveTo>
                    <a:cubicBezTo>
                      <a:pt x="4928870" y="0"/>
                      <a:pt x="6350000" y="1421130"/>
                      <a:pt x="6350000" y="3175000"/>
                    </a:cubicBezTo>
                    <a:cubicBezTo>
                      <a:pt x="6350000" y="4928870"/>
                      <a:pt x="4928870" y="6350000"/>
                      <a:pt x="3175000" y="6350000"/>
                    </a:cubicBezTo>
                    <a:cubicBezTo>
                      <a:pt x="1421130" y="6350000"/>
                      <a:pt x="0" y="4928870"/>
                      <a:pt x="0" y="3175000"/>
                    </a:cubicBezTo>
                    <a:cubicBezTo>
                      <a:pt x="0" y="1421130"/>
                      <a:pt x="1421130" y="0"/>
                      <a:pt x="3175000" y="0"/>
                    </a:cubicBezTo>
                    <a:close/>
                  </a:path>
                </a:pathLst>
              </a:custGeom>
              <a:solidFill>
                <a:srgbClr val="A100FF"/>
              </a:solidFill>
            </p:spPr>
          </p:sp>
        </p:grpSp>
        <p:pic>
          <p:nvPicPr>
            <p:cNvPr id="26" name="Picture 26"/>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rcRect b="321"/>
            <a:stretch>
              <a:fillRect/>
            </a:stretch>
          </p:blipFill>
          <p:spPr>
            <a:xfrm>
              <a:off x="0" y="0"/>
              <a:ext cx="4083272" cy="4091977"/>
            </a:xfrm>
            <a:prstGeom prst="rect">
              <a:avLst/>
            </a:prstGeom>
          </p:spPr>
        </p:pic>
      </p:grpSp>
      <p:pic>
        <p:nvPicPr>
          <p:cNvPr id="29" name="Picture 28"/>
          <p:cNvPicPr>
            <a:picLocks noChangeAspect="1"/>
          </p:cNvPicPr>
          <p:nvPr/>
        </p:nvPicPr>
        <p:blipFill>
          <a:blip r:embed="rId7"/>
          <a:stretch>
            <a:fillRect/>
          </a:stretch>
        </p:blipFill>
        <p:spPr>
          <a:xfrm>
            <a:off x="3190212" y="1042709"/>
            <a:ext cx="12569462" cy="7657400"/>
          </a:xfrm>
          <a:prstGeom prst="rect">
            <a:avLst/>
          </a:prstGeom>
        </p:spPr>
      </p:pic>
    </p:spTree>
    <p:extLst>
      <p:ext uri="{BB962C8B-B14F-4D97-AF65-F5344CB8AC3E}">
        <p14:creationId xmlns:p14="http://schemas.microsoft.com/office/powerpoint/2010/main" val="245385165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TotalTime>
  <Words>265</Words>
  <Application>Microsoft Office PowerPoint</Application>
  <PresentationFormat>Custom</PresentationFormat>
  <Paragraphs>80</Paragraphs>
  <Slides>13</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13</vt:i4>
      </vt:variant>
    </vt:vector>
  </HeadingPairs>
  <TitlesOfParts>
    <vt:vector size="19" baseType="lpstr">
      <vt:lpstr>Courier New</vt:lpstr>
      <vt:lpstr>Graphik Regular</vt:lpstr>
      <vt:lpstr>Calibri</vt:lpstr>
      <vt:lpstr>Clear Sans Regular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Template</dc:title>
  <dc:creator>Kevin Dang</dc:creator>
  <cp:lastModifiedBy>Lokesh</cp:lastModifiedBy>
  <cp:revision>31</cp:revision>
  <dcterms:created xsi:type="dcterms:W3CDTF">2006-08-16T00:00:00Z</dcterms:created>
  <dcterms:modified xsi:type="dcterms:W3CDTF">2024-08-27T05:09:12Z</dcterms:modified>
  <dc:identifier>DAEhDyfaYKE</dc:identifier>
</cp:coreProperties>
</file>